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58" r:id="rId4"/>
    <p:sldId id="273" r:id="rId5"/>
    <p:sldId id="259" r:id="rId6"/>
    <p:sldId id="268" r:id="rId7"/>
    <p:sldId id="269" r:id="rId8"/>
    <p:sldId id="260" r:id="rId9"/>
    <p:sldId id="261" r:id="rId10"/>
    <p:sldId id="262" r:id="rId11"/>
    <p:sldId id="266" r:id="rId12"/>
    <p:sldId id="264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1804"/>
    <a:srgbClr val="DC5412"/>
    <a:srgbClr val="030303"/>
    <a:srgbClr val="5AA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6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6E8C1-0E6D-4EA7-B8F3-E5B85F221EF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EB3960-4ECF-4CBA-B48A-22E57D2993BC}">
      <dgm:prSet/>
      <dgm:spPr/>
      <dgm:t>
        <a:bodyPr/>
        <a:lstStyle/>
        <a:p>
          <a:r>
            <a:rPr lang="en-US" b="0" i="0"/>
            <a:t>ASP.NET Core 8</a:t>
          </a:r>
          <a:endParaRPr lang="en-US"/>
        </a:p>
      </dgm:t>
    </dgm:pt>
    <dgm:pt modelId="{3110F309-A33A-45D0-9FF0-23C556096B4C}" type="parTrans" cxnId="{8719A902-751E-4022-84ED-6F806DE17E7B}">
      <dgm:prSet/>
      <dgm:spPr/>
      <dgm:t>
        <a:bodyPr/>
        <a:lstStyle/>
        <a:p>
          <a:endParaRPr lang="en-US"/>
        </a:p>
      </dgm:t>
    </dgm:pt>
    <dgm:pt modelId="{51362094-795B-41D0-BC3A-F1F9C9A1C93C}" type="sibTrans" cxnId="{8719A902-751E-4022-84ED-6F806DE17E7B}">
      <dgm:prSet/>
      <dgm:spPr/>
      <dgm:t>
        <a:bodyPr/>
        <a:lstStyle/>
        <a:p>
          <a:endParaRPr lang="en-US"/>
        </a:p>
      </dgm:t>
    </dgm:pt>
    <dgm:pt modelId="{C6571B57-D22F-4D71-BF63-4E79C3FDE9C6}">
      <dgm:prSet/>
      <dgm:spPr/>
      <dgm:t>
        <a:bodyPr/>
        <a:lstStyle/>
        <a:p>
          <a:r>
            <a:rPr lang="en-US" dirty="0"/>
            <a:t>React</a:t>
          </a:r>
        </a:p>
      </dgm:t>
    </dgm:pt>
    <dgm:pt modelId="{3BDD90AD-CD50-444C-AB31-D1909401F33C}" type="parTrans" cxnId="{95D85332-1392-483C-9A97-D42AC63A138D}">
      <dgm:prSet/>
      <dgm:spPr/>
      <dgm:t>
        <a:bodyPr/>
        <a:lstStyle/>
        <a:p>
          <a:endParaRPr lang="en-US"/>
        </a:p>
      </dgm:t>
    </dgm:pt>
    <dgm:pt modelId="{01C4C6D9-7787-4854-8897-158A1F74D672}" type="sibTrans" cxnId="{95D85332-1392-483C-9A97-D42AC63A138D}">
      <dgm:prSet/>
      <dgm:spPr/>
      <dgm:t>
        <a:bodyPr/>
        <a:lstStyle/>
        <a:p>
          <a:endParaRPr lang="en-US"/>
        </a:p>
      </dgm:t>
    </dgm:pt>
    <dgm:pt modelId="{0C8178FB-8953-4984-9241-6983348821AE}">
      <dgm:prSet/>
      <dgm:spPr/>
      <dgm:t>
        <a:bodyPr/>
        <a:lstStyle/>
        <a:p>
          <a:r>
            <a:rPr lang="en-US" b="0" i="0" dirty="0"/>
            <a:t>Entity Framework</a:t>
          </a:r>
          <a:endParaRPr lang="en-US" dirty="0"/>
        </a:p>
      </dgm:t>
    </dgm:pt>
    <dgm:pt modelId="{F3DE2E4A-8771-4AAC-9A70-EF1EF0FFFF1B}" type="parTrans" cxnId="{CEF165F2-535D-4F84-9A77-38EB9C595FD8}">
      <dgm:prSet/>
      <dgm:spPr/>
      <dgm:t>
        <a:bodyPr/>
        <a:lstStyle/>
        <a:p>
          <a:endParaRPr lang="en-US"/>
        </a:p>
      </dgm:t>
    </dgm:pt>
    <dgm:pt modelId="{87286677-979E-4D27-993D-B1F6259BB0C1}" type="sibTrans" cxnId="{CEF165F2-535D-4F84-9A77-38EB9C595FD8}">
      <dgm:prSet/>
      <dgm:spPr/>
      <dgm:t>
        <a:bodyPr/>
        <a:lstStyle/>
        <a:p>
          <a:endParaRPr lang="en-US"/>
        </a:p>
      </dgm:t>
    </dgm:pt>
    <dgm:pt modelId="{9CC58907-1690-49C7-939A-C51E81F7F3EB}">
      <dgm:prSet/>
      <dgm:spPr/>
      <dgm:t>
        <a:bodyPr/>
        <a:lstStyle/>
        <a:p>
          <a:r>
            <a:rPr lang="en-US" b="0" i="0"/>
            <a:t>SQL Server</a:t>
          </a:r>
          <a:endParaRPr lang="en-US"/>
        </a:p>
      </dgm:t>
    </dgm:pt>
    <dgm:pt modelId="{694D8E9B-D791-4502-A4CF-7622199B1F4B}" type="parTrans" cxnId="{8CC38819-7B86-48C5-A64A-465AEA94D6CB}">
      <dgm:prSet/>
      <dgm:spPr/>
      <dgm:t>
        <a:bodyPr/>
        <a:lstStyle/>
        <a:p>
          <a:endParaRPr lang="en-US"/>
        </a:p>
      </dgm:t>
    </dgm:pt>
    <dgm:pt modelId="{897C0EC6-9FAD-44CC-B8ED-BD342110A57F}" type="sibTrans" cxnId="{8CC38819-7B86-48C5-A64A-465AEA94D6CB}">
      <dgm:prSet/>
      <dgm:spPr/>
      <dgm:t>
        <a:bodyPr/>
        <a:lstStyle/>
        <a:p>
          <a:endParaRPr lang="en-US"/>
        </a:p>
      </dgm:t>
    </dgm:pt>
    <dgm:pt modelId="{5A7A4C74-E15A-41F9-A548-13E74A17EC84}">
      <dgm:prSet/>
      <dgm:spPr/>
      <dgm:t>
        <a:bodyPr/>
        <a:lstStyle/>
        <a:p>
          <a:r>
            <a:rPr lang="en-US"/>
            <a:t>xUnit</a:t>
          </a:r>
        </a:p>
      </dgm:t>
    </dgm:pt>
    <dgm:pt modelId="{8FC96CE4-066E-4460-815C-E038AC47C30B}" type="parTrans" cxnId="{9A8C6B6F-E6C5-4F06-9BF4-07CC1094B1E3}">
      <dgm:prSet/>
      <dgm:spPr/>
      <dgm:t>
        <a:bodyPr/>
        <a:lstStyle/>
        <a:p>
          <a:endParaRPr lang="en-US"/>
        </a:p>
      </dgm:t>
    </dgm:pt>
    <dgm:pt modelId="{4E448C3B-877E-4B65-8172-1CFC24AE4051}" type="sibTrans" cxnId="{9A8C6B6F-E6C5-4F06-9BF4-07CC1094B1E3}">
      <dgm:prSet/>
      <dgm:spPr/>
      <dgm:t>
        <a:bodyPr/>
        <a:lstStyle/>
        <a:p>
          <a:endParaRPr lang="en-US"/>
        </a:p>
      </dgm:t>
    </dgm:pt>
    <dgm:pt modelId="{4CF28C70-8026-4C5D-B324-E41BB55485FE}">
      <dgm:prSet/>
      <dgm:spPr/>
      <dgm:t>
        <a:bodyPr/>
        <a:lstStyle/>
        <a:p>
          <a:r>
            <a:rPr lang="en-US"/>
            <a:t>Docker, Docker Compose</a:t>
          </a:r>
        </a:p>
      </dgm:t>
    </dgm:pt>
    <dgm:pt modelId="{1FAF973D-4DD8-4056-B20A-BF670C7515EB}" type="parTrans" cxnId="{93F50186-ACB4-47DF-A1D6-B3EF7B01117C}">
      <dgm:prSet/>
      <dgm:spPr/>
      <dgm:t>
        <a:bodyPr/>
        <a:lstStyle/>
        <a:p>
          <a:endParaRPr lang="en-US"/>
        </a:p>
      </dgm:t>
    </dgm:pt>
    <dgm:pt modelId="{CC53E6A4-BAE6-4CA3-9D45-3BA0EA958524}" type="sibTrans" cxnId="{93F50186-ACB4-47DF-A1D6-B3EF7B01117C}">
      <dgm:prSet/>
      <dgm:spPr/>
      <dgm:t>
        <a:bodyPr/>
        <a:lstStyle/>
        <a:p>
          <a:endParaRPr lang="en-US"/>
        </a:p>
      </dgm:t>
    </dgm:pt>
    <dgm:pt modelId="{D2C9C752-B880-4BBE-B993-526AFEA7EA5E}">
      <dgm:prSet/>
      <dgm:spPr/>
      <dgm:t>
        <a:bodyPr/>
        <a:lstStyle/>
        <a:p>
          <a:r>
            <a:rPr lang="en-US"/>
            <a:t>Swagger</a:t>
          </a:r>
        </a:p>
      </dgm:t>
    </dgm:pt>
    <dgm:pt modelId="{B4768248-B3B5-4248-9FC9-DC45DED1E934}" type="parTrans" cxnId="{A3560D8A-847D-4342-9C18-C2E370CC1393}">
      <dgm:prSet/>
      <dgm:spPr/>
      <dgm:t>
        <a:bodyPr/>
        <a:lstStyle/>
        <a:p>
          <a:endParaRPr lang="en-US"/>
        </a:p>
      </dgm:t>
    </dgm:pt>
    <dgm:pt modelId="{F5E99DA4-97B1-405B-9AF1-B0DA6F1471FE}" type="sibTrans" cxnId="{A3560D8A-847D-4342-9C18-C2E370CC1393}">
      <dgm:prSet/>
      <dgm:spPr/>
      <dgm:t>
        <a:bodyPr/>
        <a:lstStyle/>
        <a:p>
          <a:endParaRPr lang="en-US"/>
        </a:p>
      </dgm:t>
    </dgm:pt>
    <dgm:pt modelId="{1982EF66-77C2-4D8D-A776-3C609F13DF44}">
      <dgm:prSet/>
      <dgm:spPr/>
      <dgm:t>
        <a:bodyPr/>
        <a:lstStyle/>
        <a:p>
          <a:r>
            <a:rPr lang="en-US"/>
            <a:t>Serilog</a:t>
          </a:r>
        </a:p>
      </dgm:t>
    </dgm:pt>
    <dgm:pt modelId="{3F5A6D2A-DEC7-4B36-9E71-24A00AA1B658}" type="parTrans" cxnId="{AF97C2CA-6AC9-4B76-A8CE-BFCC8E66F066}">
      <dgm:prSet/>
      <dgm:spPr/>
      <dgm:t>
        <a:bodyPr/>
        <a:lstStyle/>
        <a:p>
          <a:endParaRPr lang="en-US"/>
        </a:p>
      </dgm:t>
    </dgm:pt>
    <dgm:pt modelId="{2935F01A-C3E9-40C1-B5F0-1CC74789A26B}" type="sibTrans" cxnId="{AF97C2CA-6AC9-4B76-A8CE-BFCC8E66F066}">
      <dgm:prSet/>
      <dgm:spPr/>
      <dgm:t>
        <a:bodyPr/>
        <a:lstStyle/>
        <a:p>
          <a:endParaRPr lang="en-US"/>
        </a:p>
      </dgm:t>
    </dgm:pt>
    <dgm:pt modelId="{58DCECB7-226F-41C2-A53A-FDD854AB5E63}">
      <dgm:prSet/>
      <dgm:spPr/>
      <dgm:t>
        <a:bodyPr/>
        <a:lstStyle/>
        <a:p>
          <a:r>
            <a:rPr lang="en-US"/>
            <a:t>MediatR</a:t>
          </a:r>
        </a:p>
      </dgm:t>
    </dgm:pt>
    <dgm:pt modelId="{C5C14CA9-0739-49E8-936F-BAB35473D44A}" type="parTrans" cxnId="{11781876-711A-4F21-8933-65CD906D189C}">
      <dgm:prSet/>
      <dgm:spPr/>
      <dgm:t>
        <a:bodyPr/>
        <a:lstStyle/>
        <a:p>
          <a:endParaRPr lang="en-US"/>
        </a:p>
      </dgm:t>
    </dgm:pt>
    <dgm:pt modelId="{070F0E00-009B-47A5-98D3-4C62766A1008}" type="sibTrans" cxnId="{11781876-711A-4F21-8933-65CD906D189C}">
      <dgm:prSet/>
      <dgm:spPr/>
      <dgm:t>
        <a:bodyPr/>
        <a:lstStyle/>
        <a:p>
          <a:endParaRPr lang="en-US"/>
        </a:p>
      </dgm:t>
    </dgm:pt>
    <dgm:pt modelId="{3610C549-50C4-4A1F-ABBD-21B27C7480C5}">
      <dgm:prSet/>
      <dgm:spPr/>
      <dgm:t>
        <a:bodyPr/>
        <a:lstStyle/>
        <a:p>
          <a:r>
            <a:rPr lang="en-US"/>
            <a:t>Redis</a:t>
          </a:r>
        </a:p>
      </dgm:t>
    </dgm:pt>
    <dgm:pt modelId="{7F2467ED-38F5-48EA-91B4-52C243455F0E}" type="parTrans" cxnId="{DB08AA70-BAD3-4003-864B-C1F5A582F32B}">
      <dgm:prSet/>
      <dgm:spPr/>
      <dgm:t>
        <a:bodyPr/>
        <a:lstStyle/>
        <a:p>
          <a:endParaRPr lang="en-US"/>
        </a:p>
      </dgm:t>
    </dgm:pt>
    <dgm:pt modelId="{8EBE7B25-9BEF-4224-8DC0-C5C3C8E15B05}" type="sibTrans" cxnId="{DB08AA70-BAD3-4003-864B-C1F5A582F32B}">
      <dgm:prSet/>
      <dgm:spPr/>
      <dgm:t>
        <a:bodyPr/>
        <a:lstStyle/>
        <a:p>
          <a:endParaRPr lang="en-US"/>
        </a:p>
      </dgm:t>
    </dgm:pt>
    <dgm:pt modelId="{0516B30F-53D0-4093-BBBB-4FAA0FAFB429}">
      <dgm:prSet/>
      <dgm:spPr/>
      <dgm:t>
        <a:bodyPr/>
        <a:lstStyle/>
        <a:p>
          <a:r>
            <a:rPr lang="en-US" dirty="0"/>
            <a:t>RabbitMQ</a:t>
          </a:r>
        </a:p>
      </dgm:t>
    </dgm:pt>
    <dgm:pt modelId="{90543011-CEE8-4FC5-97FD-6DA8D94A8BA6}" type="parTrans" cxnId="{EAD974CF-53C6-42B8-99D0-3CFC76E98FC3}">
      <dgm:prSet/>
      <dgm:spPr/>
      <dgm:t>
        <a:bodyPr/>
        <a:lstStyle/>
        <a:p>
          <a:endParaRPr lang="en-US"/>
        </a:p>
      </dgm:t>
    </dgm:pt>
    <dgm:pt modelId="{919B7A8B-22A9-47F7-8478-3D28C6875039}" type="sibTrans" cxnId="{EAD974CF-53C6-42B8-99D0-3CFC76E98FC3}">
      <dgm:prSet/>
      <dgm:spPr/>
      <dgm:t>
        <a:bodyPr/>
        <a:lstStyle/>
        <a:p>
          <a:endParaRPr lang="en-US"/>
        </a:p>
      </dgm:t>
    </dgm:pt>
    <dgm:pt modelId="{047D6644-8DD4-4330-99DD-E72DC03C7FC9}" type="pres">
      <dgm:prSet presAssocID="{50A6E8C1-0E6D-4EA7-B8F3-E5B85F221EF8}" presName="linear" presStyleCnt="0">
        <dgm:presLayoutVars>
          <dgm:animLvl val="lvl"/>
          <dgm:resizeHandles val="exact"/>
        </dgm:presLayoutVars>
      </dgm:prSet>
      <dgm:spPr/>
    </dgm:pt>
    <dgm:pt modelId="{17BCBBD6-7AB5-494C-8FCA-394F513FE2BB}" type="pres">
      <dgm:prSet presAssocID="{ECEB3960-4ECF-4CBA-B48A-22E57D2993B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E364C8D3-778F-4C6D-BE7C-543B61A86C4B}" type="pres">
      <dgm:prSet presAssocID="{51362094-795B-41D0-BC3A-F1F9C9A1C93C}" presName="spacer" presStyleCnt="0"/>
      <dgm:spPr/>
    </dgm:pt>
    <dgm:pt modelId="{6402806D-31F7-4F71-9E9E-79944B565EEF}" type="pres">
      <dgm:prSet presAssocID="{C6571B57-D22F-4D71-BF63-4E79C3FDE9C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073FE171-E4D4-48E5-B4BB-95EEF53EF2F7}" type="pres">
      <dgm:prSet presAssocID="{01C4C6D9-7787-4854-8897-158A1F74D672}" presName="spacer" presStyleCnt="0"/>
      <dgm:spPr/>
    </dgm:pt>
    <dgm:pt modelId="{FD31FEE3-168F-4F55-9B17-C033CF61AC69}" type="pres">
      <dgm:prSet presAssocID="{0C8178FB-8953-4984-9241-6983348821AE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BA5A005B-6044-4AAC-8F7C-5819D92644E4}" type="pres">
      <dgm:prSet presAssocID="{87286677-979E-4D27-993D-B1F6259BB0C1}" presName="spacer" presStyleCnt="0"/>
      <dgm:spPr/>
    </dgm:pt>
    <dgm:pt modelId="{E7BB24BE-C042-4F5B-AB27-9E5BF1AEF35A}" type="pres">
      <dgm:prSet presAssocID="{9CC58907-1690-49C7-939A-C51E81F7F3EB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F8443E4-C65A-461C-88A6-604F8830901B}" type="pres">
      <dgm:prSet presAssocID="{897C0EC6-9FAD-44CC-B8ED-BD342110A57F}" presName="spacer" presStyleCnt="0"/>
      <dgm:spPr/>
    </dgm:pt>
    <dgm:pt modelId="{6FB5161D-8BB9-4836-AD53-517B38D18F5A}" type="pres">
      <dgm:prSet presAssocID="{5A7A4C74-E15A-41F9-A548-13E74A17EC8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8B82FA87-912C-42D6-A583-9B0261EC78BD}" type="pres">
      <dgm:prSet presAssocID="{4E448C3B-877E-4B65-8172-1CFC24AE4051}" presName="spacer" presStyleCnt="0"/>
      <dgm:spPr/>
    </dgm:pt>
    <dgm:pt modelId="{60922F94-8B89-47B4-BDAD-3ADE374E96BE}" type="pres">
      <dgm:prSet presAssocID="{4CF28C70-8026-4C5D-B324-E41BB55485F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415E3D1-FF68-4AF8-967B-AD2EEF407C81}" type="pres">
      <dgm:prSet presAssocID="{CC53E6A4-BAE6-4CA3-9D45-3BA0EA958524}" presName="spacer" presStyleCnt="0"/>
      <dgm:spPr/>
    </dgm:pt>
    <dgm:pt modelId="{8792BBC6-E9BC-4D2D-B5D6-D8FAB7EBE35E}" type="pres">
      <dgm:prSet presAssocID="{D2C9C752-B880-4BBE-B993-526AFEA7EA5E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C740339-BD0B-4E20-A4CD-101AB70CE2CA}" type="pres">
      <dgm:prSet presAssocID="{F5E99DA4-97B1-405B-9AF1-B0DA6F1471FE}" presName="spacer" presStyleCnt="0"/>
      <dgm:spPr/>
    </dgm:pt>
    <dgm:pt modelId="{CDDCFC8F-B0EC-4A4B-816D-97E929783A0E}" type="pres">
      <dgm:prSet presAssocID="{1982EF66-77C2-4D8D-A776-3C609F13DF44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E441A409-BAB2-418F-A468-0CAA771A333D}" type="pres">
      <dgm:prSet presAssocID="{2935F01A-C3E9-40C1-B5F0-1CC74789A26B}" presName="spacer" presStyleCnt="0"/>
      <dgm:spPr/>
    </dgm:pt>
    <dgm:pt modelId="{DA7BF6DA-0D78-45E8-9DBE-699FB73EA5B8}" type="pres">
      <dgm:prSet presAssocID="{58DCECB7-226F-41C2-A53A-FDD854AB5E63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67058F63-8F6C-4704-921E-C777100CAB02}" type="pres">
      <dgm:prSet presAssocID="{070F0E00-009B-47A5-98D3-4C62766A1008}" presName="spacer" presStyleCnt="0"/>
      <dgm:spPr/>
    </dgm:pt>
    <dgm:pt modelId="{F58DD192-940B-4AD9-9FE9-D42EA35FB9C1}" type="pres">
      <dgm:prSet presAssocID="{3610C549-50C4-4A1F-ABBD-21B27C7480C5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41B64FD-6D63-4F51-987C-B2CFB530A0CF}" type="pres">
      <dgm:prSet presAssocID="{8EBE7B25-9BEF-4224-8DC0-C5C3C8E15B05}" presName="spacer" presStyleCnt="0"/>
      <dgm:spPr/>
    </dgm:pt>
    <dgm:pt modelId="{6F2737C6-F18D-4101-8853-EB299264DBC3}" type="pres">
      <dgm:prSet presAssocID="{0516B30F-53D0-4093-BBBB-4FAA0FAFB42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8B850401-40A0-4864-AB23-20302235C298}" type="presOf" srcId="{9CC58907-1690-49C7-939A-C51E81F7F3EB}" destId="{E7BB24BE-C042-4F5B-AB27-9E5BF1AEF35A}" srcOrd="0" destOrd="0" presId="urn:microsoft.com/office/officeart/2005/8/layout/vList2"/>
    <dgm:cxn modelId="{8719A902-751E-4022-84ED-6F806DE17E7B}" srcId="{50A6E8C1-0E6D-4EA7-B8F3-E5B85F221EF8}" destId="{ECEB3960-4ECF-4CBA-B48A-22E57D2993BC}" srcOrd="0" destOrd="0" parTransId="{3110F309-A33A-45D0-9FF0-23C556096B4C}" sibTransId="{51362094-795B-41D0-BC3A-F1F9C9A1C93C}"/>
    <dgm:cxn modelId="{8CC38819-7B86-48C5-A64A-465AEA94D6CB}" srcId="{50A6E8C1-0E6D-4EA7-B8F3-E5B85F221EF8}" destId="{9CC58907-1690-49C7-939A-C51E81F7F3EB}" srcOrd="3" destOrd="0" parTransId="{694D8E9B-D791-4502-A4CF-7622199B1F4B}" sibTransId="{897C0EC6-9FAD-44CC-B8ED-BD342110A57F}"/>
    <dgm:cxn modelId="{7014F91F-92D7-4606-8F47-923A3077568C}" type="presOf" srcId="{C6571B57-D22F-4D71-BF63-4E79C3FDE9C6}" destId="{6402806D-31F7-4F71-9E9E-79944B565EEF}" srcOrd="0" destOrd="0" presId="urn:microsoft.com/office/officeart/2005/8/layout/vList2"/>
    <dgm:cxn modelId="{95D85332-1392-483C-9A97-D42AC63A138D}" srcId="{50A6E8C1-0E6D-4EA7-B8F3-E5B85F221EF8}" destId="{C6571B57-D22F-4D71-BF63-4E79C3FDE9C6}" srcOrd="1" destOrd="0" parTransId="{3BDD90AD-CD50-444C-AB31-D1909401F33C}" sibTransId="{01C4C6D9-7787-4854-8897-158A1F74D672}"/>
    <dgm:cxn modelId="{05E2955D-6915-4FE9-A8A8-629341DFA2B9}" type="presOf" srcId="{0516B30F-53D0-4093-BBBB-4FAA0FAFB429}" destId="{6F2737C6-F18D-4101-8853-EB299264DBC3}" srcOrd="0" destOrd="0" presId="urn:microsoft.com/office/officeart/2005/8/layout/vList2"/>
    <dgm:cxn modelId="{99D1964A-FF08-48A3-96D6-766B861CBD87}" type="presOf" srcId="{D2C9C752-B880-4BBE-B993-526AFEA7EA5E}" destId="{8792BBC6-E9BC-4D2D-B5D6-D8FAB7EBE35E}" srcOrd="0" destOrd="0" presId="urn:microsoft.com/office/officeart/2005/8/layout/vList2"/>
    <dgm:cxn modelId="{5153634D-5F23-412B-BED2-8D0D19C1B068}" type="presOf" srcId="{5A7A4C74-E15A-41F9-A548-13E74A17EC84}" destId="{6FB5161D-8BB9-4836-AD53-517B38D18F5A}" srcOrd="0" destOrd="0" presId="urn:microsoft.com/office/officeart/2005/8/layout/vList2"/>
    <dgm:cxn modelId="{9A8C6B6F-E6C5-4F06-9BF4-07CC1094B1E3}" srcId="{50A6E8C1-0E6D-4EA7-B8F3-E5B85F221EF8}" destId="{5A7A4C74-E15A-41F9-A548-13E74A17EC84}" srcOrd="4" destOrd="0" parTransId="{8FC96CE4-066E-4460-815C-E038AC47C30B}" sibTransId="{4E448C3B-877E-4B65-8172-1CFC24AE4051}"/>
    <dgm:cxn modelId="{DB08AA70-BAD3-4003-864B-C1F5A582F32B}" srcId="{50A6E8C1-0E6D-4EA7-B8F3-E5B85F221EF8}" destId="{3610C549-50C4-4A1F-ABBD-21B27C7480C5}" srcOrd="9" destOrd="0" parTransId="{7F2467ED-38F5-48EA-91B4-52C243455F0E}" sibTransId="{8EBE7B25-9BEF-4224-8DC0-C5C3C8E15B05}"/>
    <dgm:cxn modelId="{11781876-711A-4F21-8933-65CD906D189C}" srcId="{50A6E8C1-0E6D-4EA7-B8F3-E5B85F221EF8}" destId="{58DCECB7-226F-41C2-A53A-FDD854AB5E63}" srcOrd="8" destOrd="0" parTransId="{C5C14CA9-0739-49E8-936F-BAB35473D44A}" sibTransId="{070F0E00-009B-47A5-98D3-4C62766A1008}"/>
    <dgm:cxn modelId="{644D8478-E0B6-42DF-B47E-680848EC6D82}" type="presOf" srcId="{4CF28C70-8026-4C5D-B324-E41BB55485FE}" destId="{60922F94-8B89-47B4-BDAD-3ADE374E96BE}" srcOrd="0" destOrd="0" presId="urn:microsoft.com/office/officeart/2005/8/layout/vList2"/>
    <dgm:cxn modelId="{BEE91080-69BB-4392-B98C-3BD90CA45FC5}" type="presOf" srcId="{ECEB3960-4ECF-4CBA-B48A-22E57D2993BC}" destId="{17BCBBD6-7AB5-494C-8FCA-394F513FE2BB}" srcOrd="0" destOrd="0" presId="urn:microsoft.com/office/officeart/2005/8/layout/vList2"/>
    <dgm:cxn modelId="{93F50186-ACB4-47DF-A1D6-B3EF7B01117C}" srcId="{50A6E8C1-0E6D-4EA7-B8F3-E5B85F221EF8}" destId="{4CF28C70-8026-4C5D-B324-E41BB55485FE}" srcOrd="5" destOrd="0" parTransId="{1FAF973D-4DD8-4056-B20A-BF670C7515EB}" sibTransId="{CC53E6A4-BAE6-4CA3-9D45-3BA0EA958524}"/>
    <dgm:cxn modelId="{A3560D8A-847D-4342-9C18-C2E370CC1393}" srcId="{50A6E8C1-0E6D-4EA7-B8F3-E5B85F221EF8}" destId="{D2C9C752-B880-4BBE-B993-526AFEA7EA5E}" srcOrd="6" destOrd="0" parTransId="{B4768248-B3B5-4248-9FC9-DC45DED1E934}" sibTransId="{F5E99DA4-97B1-405B-9AF1-B0DA6F1471FE}"/>
    <dgm:cxn modelId="{F002C39F-416C-41A7-B0B0-948296552B64}" type="presOf" srcId="{1982EF66-77C2-4D8D-A776-3C609F13DF44}" destId="{CDDCFC8F-B0EC-4A4B-816D-97E929783A0E}" srcOrd="0" destOrd="0" presId="urn:microsoft.com/office/officeart/2005/8/layout/vList2"/>
    <dgm:cxn modelId="{EB8491A7-7567-496B-A55E-B421E83A16A6}" type="presOf" srcId="{58DCECB7-226F-41C2-A53A-FDD854AB5E63}" destId="{DA7BF6DA-0D78-45E8-9DBE-699FB73EA5B8}" srcOrd="0" destOrd="0" presId="urn:microsoft.com/office/officeart/2005/8/layout/vList2"/>
    <dgm:cxn modelId="{2EC0D3C2-1FC1-4F69-94C7-3870AC9B36C1}" type="presOf" srcId="{50A6E8C1-0E6D-4EA7-B8F3-E5B85F221EF8}" destId="{047D6644-8DD4-4330-99DD-E72DC03C7FC9}" srcOrd="0" destOrd="0" presId="urn:microsoft.com/office/officeart/2005/8/layout/vList2"/>
    <dgm:cxn modelId="{AF97C2CA-6AC9-4B76-A8CE-BFCC8E66F066}" srcId="{50A6E8C1-0E6D-4EA7-B8F3-E5B85F221EF8}" destId="{1982EF66-77C2-4D8D-A776-3C609F13DF44}" srcOrd="7" destOrd="0" parTransId="{3F5A6D2A-DEC7-4B36-9E71-24A00AA1B658}" sibTransId="{2935F01A-C3E9-40C1-B5F0-1CC74789A26B}"/>
    <dgm:cxn modelId="{EAD974CF-53C6-42B8-99D0-3CFC76E98FC3}" srcId="{50A6E8C1-0E6D-4EA7-B8F3-E5B85F221EF8}" destId="{0516B30F-53D0-4093-BBBB-4FAA0FAFB429}" srcOrd="10" destOrd="0" parTransId="{90543011-CEE8-4FC5-97FD-6DA8D94A8BA6}" sibTransId="{919B7A8B-22A9-47F7-8478-3D28C6875039}"/>
    <dgm:cxn modelId="{DE4D4DE2-B8A9-47BB-ABA2-305888DCB317}" type="presOf" srcId="{0C8178FB-8953-4984-9241-6983348821AE}" destId="{FD31FEE3-168F-4F55-9B17-C033CF61AC69}" srcOrd="0" destOrd="0" presId="urn:microsoft.com/office/officeart/2005/8/layout/vList2"/>
    <dgm:cxn modelId="{058BAEF1-4E27-4A57-A944-DACE15090CA5}" type="presOf" srcId="{3610C549-50C4-4A1F-ABBD-21B27C7480C5}" destId="{F58DD192-940B-4AD9-9FE9-D42EA35FB9C1}" srcOrd="0" destOrd="0" presId="urn:microsoft.com/office/officeart/2005/8/layout/vList2"/>
    <dgm:cxn modelId="{CEF165F2-535D-4F84-9A77-38EB9C595FD8}" srcId="{50A6E8C1-0E6D-4EA7-B8F3-E5B85F221EF8}" destId="{0C8178FB-8953-4984-9241-6983348821AE}" srcOrd="2" destOrd="0" parTransId="{F3DE2E4A-8771-4AAC-9A70-EF1EF0FFFF1B}" sibTransId="{87286677-979E-4D27-993D-B1F6259BB0C1}"/>
    <dgm:cxn modelId="{DBCA645B-C73B-42F6-A3B6-21898AAEFE13}" type="presParOf" srcId="{047D6644-8DD4-4330-99DD-E72DC03C7FC9}" destId="{17BCBBD6-7AB5-494C-8FCA-394F513FE2BB}" srcOrd="0" destOrd="0" presId="urn:microsoft.com/office/officeart/2005/8/layout/vList2"/>
    <dgm:cxn modelId="{02853591-367C-4D78-91E8-CCF171617B30}" type="presParOf" srcId="{047D6644-8DD4-4330-99DD-E72DC03C7FC9}" destId="{E364C8D3-778F-4C6D-BE7C-543B61A86C4B}" srcOrd="1" destOrd="0" presId="urn:microsoft.com/office/officeart/2005/8/layout/vList2"/>
    <dgm:cxn modelId="{0BBA4064-AB59-4680-AFAE-13D590E7DBA2}" type="presParOf" srcId="{047D6644-8DD4-4330-99DD-E72DC03C7FC9}" destId="{6402806D-31F7-4F71-9E9E-79944B565EEF}" srcOrd="2" destOrd="0" presId="urn:microsoft.com/office/officeart/2005/8/layout/vList2"/>
    <dgm:cxn modelId="{AD0E401B-0932-4B64-AE67-6ADDFA5F62CD}" type="presParOf" srcId="{047D6644-8DD4-4330-99DD-E72DC03C7FC9}" destId="{073FE171-E4D4-48E5-B4BB-95EEF53EF2F7}" srcOrd="3" destOrd="0" presId="urn:microsoft.com/office/officeart/2005/8/layout/vList2"/>
    <dgm:cxn modelId="{77D25D4F-4DEB-4A8D-9118-6E9F9F4F5AB0}" type="presParOf" srcId="{047D6644-8DD4-4330-99DD-E72DC03C7FC9}" destId="{FD31FEE3-168F-4F55-9B17-C033CF61AC69}" srcOrd="4" destOrd="0" presId="urn:microsoft.com/office/officeart/2005/8/layout/vList2"/>
    <dgm:cxn modelId="{6FC52F11-8C43-4164-AF31-4F396F1BBDB3}" type="presParOf" srcId="{047D6644-8DD4-4330-99DD-E72DC03C7FC9}" destId="{BA5A005B-6044-4AAC-8F7C-5819D92644E4}" srcOrd="5" destOrd="0" presId="urn:microsoft.com/office/officeart/2005/8/layout/vList2"/>
    <dgm:cxn modelId="{2DA2B159-4B0B-4220-9632-9422A3626373}" type="presParOf" srcId="{047D6644-8DD4-4330-99DD-E72DC03C7FC9}" destId="{E7BB24BE-C042-4F5B-AB27-9E5BF1AEF35A}" srcOrd="6" destOrd="0" presId="urn:microsoft.com/office/officeart/2005/8/layout/vList2"/>
    <dgm:cxn modelId="{1F8C151D-CBE8-4671-A027-4A61A9200A31}" type="presParOf" srcId="{047D6644-8DD4-4330-99DD-E72DC03C7FC9}" destId="{BF8443E4-C65A-461C-88A6-604F8830901B}" srcOrd="7" destOrd="0" presId="urn:microsoft.com/office/officeart/2005/8/layout/vList2"/>
    <dgm:cxn modelId="{D26BC6D7-4CE0-4AA5-A2F9-A26C1B72BFB7}" type="presParOf" srcId="{047D6644-8DD4-4330-99DD-E72DC03C7FC9}" destId="{6FB5161D-8BB9-4836-AD53-517B38D18F5A}" srcOrd="8" destOrd="0" presId="urn:microsoft.com/office/officeart/2005/8/layout/vList2"/>
    <dgm:cxn modelId="{0BBCA595-11AC-4D1D-91ED-42C6D20F2CBD}" type="presParOf" srcId="{047D6644-8DD4-4330-99DD-E72DC03C7FC9}" destId="{8B82FA87-912C-42D6-A583-9B0261EC78BD}" srcOrd="9" destOrd="0" presId="urn:microsoft.com/office/officeart/2005/8/layout/vList2"/>
    <dgm:cxn modelId="{F029F89A-1980-4DE1-94D3-710C976D6C9E}" type="presParOf" srcId="{047D6644-8DD4-4330-99DD-E72DC03C7FC9}" destId="{60922F94-8B89-47B4-BDAD-3ADE374E96BE}" srcOrd="10" destOrd="0" presId="urn:microsoft.com/office/officeart/2005/8/layout/vList2"/>
    <dgm:cxn modelId="{622A2F0A-BFF2-44DA-8E04-F59F9393E150}" type="presParOf" srcId="{047D6644-8DD4-4330-99DD-E72DC03C7FC9}" destId="{F415E3D1-FF68-4AF8-967B-AD2EEF407C81}" srcOrd="11" destOrd="0" presId="urn:microsoft.com/office/officeart/2005/8/layout/vList2"/>
    <dgm:cxn modelId="{3CE2ABEC-D1A5-46C4-8599-DA6ACF56AE17}" type="presParOf" srcId="{047D6644-8DD4-4330-99DD-E72DC03C7FC9}" destId="{8792BBC6-E9BC-4D2D-B5D6-D8FAB7EBE35E}" srcOrd="12" destOrd="0" presId="urn:microsoft.com/office/officeart/2005/8/layout/vList2"/>
    <dgm:cxn modelId="{0D4993C0-985E-4AE0-9038-479F7C78B758}" type="presParOf" srcId="{047D6644-8DD4-4330-99DD-E72DC03C7FC9}" destId="{0C740339-BD0B-4E20-A4CD-101AB70CE2CA}" srcOrd="13" destOrd="0" presId="urn:microsoft.com/office/officeart/2005/8/layout/vList2"/>
    <dgm:cxn modelId="{13A0C35E-C5D8-4789-A4D3-4AB248F72ACC}" type="presParOf" srcId="{047D6644-8DD4-4330-99DD-E72DC03C7FC9}" destId="{CDDCFC8F-B0EC-4A4B-816D-97E929783A0E}" srcOrd="14" destOrd="0" presId="urn:microsoft.com/office/officeart/2005/8/layout/vList2"/>
    <dgm:cxn modelId="{EDE05166-E616-4157-AB7D-25A4A1FA313D}" type="presParOf" srcId="{047D6644-8DD4-4330-99DD-E72DC03C7FC9}" destId="{E441A409-BAB2-418F-A468-0CAA771A333D}" srcOrd="15" destOrd="0" presId="urn:microsoft.com/office/officeart/2005/8/layout/vList2"/>
    <dgm:cxn modelId="{5452A433-61D8-4234-8F46-D44F5E51730F}" type="presParOf" srcId="{047D6644-8DD4-4330-99DD-E72DC03C7FC9}" destId="{DA7BF6DA-0D78-45E8-9DBE-699FB73EA5B8}" srcOrd="16" destOrd="0" presId="urn:microsoft.com/office/officeart/2005/8/layout/vList2"/>
    <dgm:cxn modelId="{DC339E10-3373-4A78-9D05-BEBDC007301A}" type="presParOf" srcId="{047D6644-8DD4-4330-99DD-E72DC03C7FC9}" destId="{67058F63-8F6C-4704-921E-C777100CAB02}" srcOrd="17" destOrd="0" presId="urn:microsoft.com/office/officeart/2005/8/layout/vList2"/>
    <dgm:cxn modelId="{FC75F309-64F7-408F-A722-B0CE893EC5F6}" type="presParOf" srcId="{047D6644-8DD4-4330-99DD-E72DC03C7FC9}" destId="{F58DD192-940B-4AD9-9FE9-D42EA35FB9C1}" srcOrd="18" destOrd="0" presId="urn:microsoft.com/office/officeart/2005/8/layout/vList2"/>
    <dgm:cxn modelId="{C8C1EC6B-09D7-47DC-821D-9F2B4D1A0C7C}" type="presParOf" srcId="{047D6644-8DD4-4330-99DD-E72DC03C7FC9}" destId="{B41B64FD-6D63-4F51-987C-B2CFB530A0CF}" srcOrd="19" destOrd="0" presId="urn:microsoft.com/office/officeart/2005/8/layout/vList2"/>
    <dgm:cxn modelId="{910F6289-4C9F-4BDB-8F4D-1CE5D245A0C3}" type="presParOf" srcId="{047D6644-8DD4-4330-99DD-E72DC03C7FC9}" destId="{6F2737C6-F18D-4101-8853-EB299264DBC3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E3826-A65D-4780-A73E-5A8D31D367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AC12E4-6C79-4458-A69C-8C0F90095EA5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Стратегия тестирования: Подход к тестированию включает юнит-тесты, интеграционные тесты и тесты интерфейса.</a:t>
          </a:r>
          <a:endParaRPr lang="en-US"/>
        </a:p>
      </dgm:t>
    </dgm:pt>
    <dgm:pt modelId="{EADE5F9A-4366-406A-935E-6CA03C38BBAF}" type="parTrans" cxnId="{4FC62B8F-138A-4CDC-A8E8-35CAFD85378B}">
      <dgm:prSet/>
      <dgm:spPr/>
      <dgm:t>
        <a:bodyPr/>
        <a:lstStyle/>
        <a:p>
          <a:endParaRPr lang="en-US"/>
        </a:p>
      </dgm:t>
    </dgm:pt>
    <dgm:pt modelId="{B03073AF-DC68-45C6-83F8-05CEA3EC3A36}" type="sibTrans" cxnId="{4FC62B8F-138A-4CDC-A8E8-35CAFD85378B}">
      <dgm:prSet/>
      <dgm:spPr/>
      <dgm:t>
        <a:bodyPr/>
        <a:lstStyle/>
        <a:p>
          <a:endParaRPr lang="en-US"/>
        </a:p>
      </dgm:t>
    </dgm:pt>
    <dgm:pt modelId="{7BC915D2-61CD-4A13-81F7-69DC3A5023C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Тест-кейсы: Спецификации для тестирования функциональности регистрации, ставок и управления событиями и др. </a:t>
          </a:r>
          <a:r>
            <a:rPr lang="en-US"/>
            <a:t>userStory</a:t>
          </a:r>
          <a:r>
            <a:rPr lang="ru-RU"/>
            <a:t>.</a:t>
          </a:r>
          <a:endParaRPr lang="en-US"/>
        </a:p>
      </dgm:t>
    </dgm:pt>
    <dgm:pt modelId="{AEB38621-35D5-4F64-85E4-04978B8B79B3}" type="parTrans" cxnId="{25BF03C2-FB4E-4832-8A8D-C7245D6B7021}">
      <dgm:prSet/>
      <dgm:spPr/>
      <dgm:t>
        <a:bodyPr/>
        <a:lstStyle/>
        <a:p>
          <a:endParaRPr lang="en-US"/>
        </a:p>
      </dgm:t>
    </dgm:pt>
    <dgm:pt modelId="{473853CB-BD04-4A2A-A5FD-BD03DA099ACE}" type="sibTrans" cxnId="{25BF03C2-FB4E-4832-8A8D-C7245D6B7021}">
      <dgm:prSet/>
      <dgm:spPr/>
      <dgm:t>
        <a:bodyPr/>
        <a:lstStyle/>
        <a:p>
          <a:endParaRPr lang="en-US"/>
        </a:p>
      </dgm:t>
    </dgm:pt>
    <dgm:pt modelId="{408AF3E8-7062-4D99-85A7-FF7DE708984B}" type="pres">
      <dgm:prSet presAssocID="{8FCE3826-A65D-4780-A73E-5A8D31D3676F}" presName="root" presStyleCnt="0">
        <dgm:presLayoutVars>
          <dgm:dir/>
          <dgm:resizeHandles val="exact"/>
        </dgm:presLayoutVars>
      </dgm:prSet>
      <dgm:spPr/>
    </dgm:pt>
    <dgm:pt modelId="{C6284029-6712-40F7-B0A1-A7FAEEF78C9C}" type="pres">
      <dgm:prSet presAssocID="{62AC12E4-6C79-4458-A69C-8C0F90095EA5}" presName="compNode" presStyleCnt="0"/>
      <dgm:spPr/>
    </dgm:pt>
    <dgm:pt modelId="{5518BB57-31D9-4532-9C80-C6484B046840}" type="pres">
      <dgm:prSet presAssocID="{62AC12E4-6C79-4458-A69C-8C0F90095EA5}" presName="bgRect" presStyleLbl="bgShp" presStyleIdx="0" presStyleCnt="2"/>
      <dgm:spPr>
        <a:solidFill>
          <a:schemeClr val="accent1">
            <a:lumMod val="50000"/>
          </a:schemeClr>
        </a:solidFill>
      </dgm:spPr>
    </dgm:pt>
    <dgm:pt modelId="{86D2896F-1E9E-4CF1-B339-CD8932EA44F6}" type="pres">
      <dgm:prSet presAssocID="{62AC12E4-6C79-4458-A69C-8C0F90095E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смонавт"/>
        </a:ext>
      </dgm:extLst>
    </dgm:pt>
    <dgm:pt modelId="{538F68D0-FDE6-4558-89C5-CFDF15C05DB0}" type="pres">
      <dgm:prSet presAssocID="{62AC12E4-6C79-4458-A69C-8C0F90095EA5}" presName="spaceRect" presStyleCnt="0"/>
      <dgm:spPr/>
    </dgm:pt>
    <dgm:pt modelId="{795B83CA-14DC-40DE-BE86-19398C94A188}" type="pres">
      <dgm:prSet presAssocID="{62AC12E4-6C79-4458-A69C-8C0F90095EA5}" presName="parTx" presStyleLbl="revTx" presStyleIdx="0" presStyleCnt="2">
        <dgm:presLayoutVars>
          <dgm:chMax val="0"/>
          <dgm:chPref val="0"/>
        </dgm:presLayoutVars>
      </dgm:prSet>
      <dgm:spPr/>
    </dgm:pt>
    <dgm:pt modelId="{C7D91385-90E9-47B2-898D-2A3F15406AD2}" type="pres">
      <dgm:prSet presAssocID="{B03073AF-DC68-45C6-83F8-05CEA3EC3A36}" presName="sibTrans" presStyleCnt="0"/>
      <dgm:spPr/>
    </dgm:pt>
    <dgm:pt modelId="{507D4B15-69F0-41F2-B85B-8309EC683708}" type="pres">
      <dgm:prSet presAssocID="{7BC915D2-61CD-4A13-81F7-69DC3A5023C0}" presName="compNode" presStyleCnt="0"/>
      <dgm:spPr/>
    </dgm:pt>
    <dgm:pt modelId="{28E9D1DD-A29B-4A28-8BBF-B2820643E70A}" type="pres">
      <dgm:prSet presAssocID="{7BC915D2-61CD-4A13-81F7-69DC3A5023C0}" presName="bgRect" presStyleLbl="bgShp" presStyleIdx="1" presStyleCnt="2" custLinFactNeighborY="-1095"/>
      <dgm:spPr>
        <a:solidFill>
          <a:schemeClr val="accent1">
            <a:lumMod val="50000"/>
          </a:schemeClr>
        </a:solidFill>
      </dgm:spPr>
    </dgm:pt>
    <dgm:pt modelId="{A5772385-8256-45BB-95AB-3C043FC191AC}" type="pres">
      <dgm:prSet presAssocID="{7BC915D2-61CD-4A13-81F7-69DC3A5023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B7C30A65-CA38-4795-B782-1177641F3276}" type="pres">
      <dgm:prSet presAssocID="{7BC915D2-61CD-4A13-81F7-69DC3A5023C0}" presName="spaceRect" presStyleCnt="0"/>
      <dgm:spPr/>
    </dgm:pt>
    <dgm:pt modelId="{EF39EED6-58CB-4ECF-B18E-0B42A2987B71}" type="pres">
      <dgm:prSet presAssocID="{7BC915D2-61CD-4A13-81F7-69DC3A5023C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82C0420-AF84-47DE-AD94-9AFC1BF4B351}" type="presOf" srcId="{7BC915D2-61CD-4A13-81F7-69DC3A5023C0}" destId="{EF39EED6-58CB-4ECF-B18E-0B42A2987B71}" srcOrd="0" destOrd="0" presId="urn:microsoft.com/office/officeart/2018/2/layout/IconVerticalSolidList"/>
    <dgm:cxn modelId="{3E94366A-0C38-46D9-BE3A-C285C43818EE}" type="presOf" srcId="{62AC12E4-6C79-4458-A69C-8C0F90095EA5}" destId="{795B83CA-14DC-40DE-BE86-19398C94A188}" srcOrd="0" destOrd="0" presId="urn:microsoft.com/office/officeart/2018/2/layout/IconVerticalSolidList"/>
    <dgm:cxn modelId="{BD826557-CB61-4C72-943A-1037A519501D}" type="presOf" srcId="{8FCE3826-A65D-4780-A73E-5A8D31D3676F}" destId="{408AF3E8-7062-4D99-85A7-FF7DE708984B}" srcOrd="0" destOrd="0" presId="urn:microsoft.com/office/officeart/2018/2/layout/IconVerticalSolidList"/>
    <dgm:cxn modelId="{4FC62B8F-138A-4CDC-A8E8-35CAFD85378B}" srcId="{8FCE3826-A65D-4780-A73E-5A8D31D3676F}" destId="{62AC12E4-6C79-4458-A69C-8C0F90095EA5}" srcOrd="0" destOrd="0" parTransId="{EADE5F9A-4366-406A-935E-6CA03C38BBAF}" sibTransId="{B03073AF-DC68-45C6-83F8-05CEA3EC3A36}"/>
    <dgm:cxn modelId="{25BF03C2-FB4E-4832-8A8D-C7245D6B7021}" srcId="{8FCE3826-A65D-4780-A73E-5A8D31D3676F}" destId="{7BC915D2-61CD-4A13-81F7-69DC3A5023C0}" srcOrd="1" destOrd="0" parTransId="{AEB38621-35D5-4F64-85E4-04978B8B79B3}" sibTransId="{473853CB-BD04-4A2A-A5FD-BD03DA099ACE}"/>
    <dgm:cxn modelId="{534BE927-2A25-402E-B786-0ECBC08250C1}" type="presParOf" srcId="{408AF3E8-7062-4D99-85A7-FF7DE708984B}" destId="{C6284029-6712-40F7-B0A1-A7FAEEF78C9C}" srcOrd="0" destOrd="0" presId="urn:microsoft.com/office/officeart/2018/2/layout/IconVerticalSolidList"/>
    <dgm:cxn modelId="{2FD3828E-6E40-4B3A-AE30-E11AFAD701CF}" type="presParOf" srcId="{C6284029-6712-40F7-B0A1-A7FAEEF78C9C}" destId="{5518BB57-31D9-4532-9C80-C6484B046840}" srcOrd="0" destOrd="0" presId="urn:microsoft.com/office/officeart/2018/2/layout/IconVerticalSolidList"/>
    <dgm:cxn modelId="{2139DD4B-0C3C-4015-8FD0-5552C2A500A7}" type="presParOf" srcId="{C6284029-6712-40F7-B0A1-A7FAEEF78C9C}" destId="{86D2896F-1E9E-4CF1-B339-CD8932EA44F6}" srcOrd="1" destOrd="0" presId="urn:microsoft.com/office/officeart/2018/2/layout/IconVerticalSolidList"/>
    <dgm:cxn modelId="{E899FD3E-5BBD-4710-93DB-BF680B344DA8}" type="presParOf" srcId="{C6284029-6712-40F7-B0A1-A7FAEEF78C9C}" destId="{538F68D0-FDE6-4558-89C5-CFDF15C05DB0}" srcOrd="2" destOrd="0" presId="urn:microsoft.com/office/officeart/2018/2/layout/IconVerticalSolidList"/>
    <dgm:cxn modelId="{48F37BC4-B1B9-41C3-A4A8-B7024D84C669}" type="presParOf" srcId="{C6284029-6712-40F7-B0A1-A7FAEEF78C9C}" destId="{795B83CA-14DC-40DE-BE86-19398C94A188}" srcOrd="3" destOrd="0" presId="urn:microsoft.com/office/officeart/2018/2/layout/IconVerticalSolidList"/>
    <dgm:cxn modelId="{9EE91038-354D-4E35-A329-CA7A817EDDB8}" type="presParOf" srcId="{408AF3E8-7062-4D99-85A7-FF7DE708984B}" destId="{C7D91385-90E9-47B2-898D-2A3F15406AD2}" srcOrd="1" destOrd="0" presId="urn:microsoft.com/office/officeart/2018/2/layout/IconVerticalSolidList"/>
    <dgm:cxn modelId="{9817B60F-E406-4116-A83C-3185268DDE4C}" type="presParOf" srcId="{408AF3E8-7062-4D99-85A7-FF7DE708984B}" destId="{507D4B15-69F0-41F2-B85B-8309EC683708}" srcOrd="2" destOrd="0" presId="urn:microsoft.com/office/officeart/2018/2/layout/IconVerticalSolidList"/>
    <dgm:cxn modelId="{71D27D0A-A99E-486D-B889-FD529838D540}" type="presParOf" srcId="{507D4B15-69F0-41F2-B85B-8309EC683708}" destId="{28E9D1DD-A29B-4A28-8BBF-B2820643E70A}" srcOrd="0" destOrd="0" presId="urn:microsoft.com/office/officeart/2018/2/layout/IconVerticalSolidList"/>
    <dgm:cxn modelId="{DE50CBD2-F798-43A2-A3AB-B64441E7C50E}" type="presParOf" srcId="{507D4B15-69F0-41F2-B85B-8309EC683708}" destId="{A5772385-8256-45BB-95AB-3C043FC191AC}" srcOrd="1" destOrd="0" presId="urn:microsoft.com/office/officeart/2018/2/layout/IconVerticalSolidList"/>
    <dgm:cxn modelId="{E921485F-21B6-467B-9476-F37C04B8F7AE}" type="presParOf" srcId="{507D4B15-69F0-41F2-B85B-8309EC683708}" destId="{B7C30A65-CA38-4795-B782-1177641F3276}" srcOrd="2" destOrd="0" presId="urn:microsoft.com/office/officeart/2018/2/layout/IconVerticalSolidList"/>
    <dgm:cxn modelId="{738CEDED-6F62-4ADA-9530-7821243BCEB7}" type="presParOf" srcId="{507D4B15-69F0-41F2-B85B-8309EC683708}" destId="{EF39EED6-58CB-4ECF-B18E-0B42A2987B71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CBBD6-7AB5-494C-8FCA-394F513FE2BB}">
      <dsp:nvSpPr>
        <dsp:cNvPr id="0" name=""/>
        <dsp:cNvSpPr/>
      </dsp:nvSpPr>
      <dsp:spPr>
        <a:xfrm>
          <a:off x="0" y="117301"/>
          <a:ext cx="7003777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ASP.NET Core 8</a:t>
          </a:r>
          <a:endParaRPr lang="en-US" sz="2200" kern="1200"/>
        </a:p>
      </dsp:txBody>
      <dsp:txXfrm>
        <a:off x="25130" y="142431"/>
        <a:ext cx="6953517" cy="464540"/>
      </dsp:txXfrm>
    </dsp:sp>
    <dsp:sp modelId="{6402806D-31F7-4F71-9E9E-79944B565EEF}">
      <dsp:nvSpPr>
        <dsp:cNvPr id="0" name=""/>
        <dsp:cNvSpPr/>
      </dsp:nvSpPr>
      <dsp:spPr>
        <a:xfrm>
          <a:off x="0" y="695461"/>
          <a:ext cx="7003777" cy="514800"/>
        </a:xfrm>
        <a:prstGeom prst="roundRect">
          <a:avLst/>
        </a:prstGeom>
        <a:solidFill>
          <a:schemeClr val="accent5">
            <a:hueOff val="-1606398"/>
            <a:satOff val="287"/>
            <a:lumOff val="-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React</a:t>
          </a:r>
        </a:p>
      </dsp:txBody>
      <dsp:txXfrm>
        <a:off x="25130" y="720591"/>
        <a:ext cx="6953517" cy="464540"/>
      </dsp:txXfrm>
    </dsp:sp>
    <dsp:sp modelId="{FD31FEE3-168F-4F55-9B17-C033CF61AC69}">
      <dsp:nvSpPr>
        <dsp:cNvPr id="0" name=""/>
        <dsp:cNvSpPr/>
      </dsp:nvSpPr>
      <dsp:spPr>
        <a:xfrm>
          <a:off x="0" y="1273621"/>
          <a:ext cx="7003777" cy="514800"/>
        </a:xfrm>
        <a:prstGeom prst="roundRect">
          <a:avLst/>
        </a:prstGeom>
        <a:solidFill>
          <a:schemeClr val="accent5">
            <a:hueOff val="-3212797"/>
            <a:satOff val="574"/>
            <a:lumOff val="-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Entity Framework</a:t>
          </a:r>
          <a:endParaRPr lang="en-US" sz="2200" kern="1200" dirty="0"/>
        </a:p>
      </dsp:txBody>
      <dsp:txXfrm>
        <a:off x="25130" y="1298751"/>
        <a:ext cx="6953517" cy="464540"/>
      </dsp:txXfrm>
    </dsp:sp>
    <dsp:sp modelId="{E7BB24BE-C042-4F5B-AB27-9E5BF1AEF35A}">
      <dsp:nvSpPr>
        <dsp:cNvPr id="0" name=""/>
        <dsp:cNvSpPr/>
      </dsp:nvSpPr>
      <dsp:spPr>
        <a:xfrm>
          <a:off x="0" y="1851781"/>
          <a:ext cx="7003777" cy="514800"/>
        </a:xfrm>
        <a:prstGeom prst="roundRect">
          <a:avLst/>
        </a:prstGeom>
        <a:solidFill>
          <a:schemeClr val="accent5">
            <a:hueOff val="-4819195"/>
            <a:satOff val="861"/>
            <a:lumOff val="-1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SQL Server</a:t>
          </a:r>
          <a:endParaRPr lang="en-US" sz="2200" kern="1200"/>
        </a:p>
      </dsp:txBody>
      <dsp:txXfrm>
        <a:off x="25130" y="1876911"/>
        <a:ext cx="6953517" cy="464540"/>
      </dsp:txXfrm>
    </dsp:sp>
    <dsp:sp modelId="{6FB5161D-8BB9-4836-AD53-517B38D18F5A}">
      <dsp:nvSpPr>
        <dsp:cNvPr id="0" name=""/>
        <dsp:cNvSpPr/>
      </dsp:nvSpPr>
      <dsp:spPr>
        <a:xfrm>
          <a:off x="0" y="2429941"/>
          <a:ext cx="7003777" cy="514800"/>
        </a:xfrm>
        <a:prstGeom prst="roundRect">
          <a:avLst/>
        </a:prstGeom>
        <a:solidFill>
          <a:schemeClr val="accent5">
            <a:hueOff val="-6425593"/>
            <a:satOff val="1148"/>
            <a:lumOff val="-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xUnit</a:t>
          </a:r>
        </a:p>
      </dsp:txBody>
      <dsp:txXfrm>
        <a:off x="25130" y="2455071"/>
        <a:ext cx="6953517" cy="464540"/>
      </dsp:txXfrm>
    </dsp:sp>
    <dsp:sp modelId="{60922F94-8B89-47B4-BDAD-3ADE374E96BE}">
      <dsp:nvSpPr>
        <dsp:cNvPr id="0" name=""/>
        <dsp:cNvSpPr/>
      </dsp:nvSpPr>
      <dsp:spPr>
        <a:xfrm>
          <a:off x="0" y="3008101"/>
          <a:ext cx="7003777" cy="514800"/>
        </a:xfrm>
        <a:prstGeom prst="roundRect">
          <a:avLst/>
        </a:prstGeom>
        <a:solidFill>
          <a:schemeClr val="accent5">
            <a:hueOff val="-8031992"/>
            <a:satOff val="1435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Docker, Docker Compose</a:t>
          </a:r>
        </a:p>
      </dsp:txBody>
      <dsp:txXfrm>
        <a:off x="25130" y="3033231"/>
        <a:ext cx="6953517" cy="464540"/>
      </dsp:txXfrm>
    </dsp:sp>
    <dsp:sp modelId="{8792BBC6-E9BC-4D2D-B5D6-D8FAB7EBE35E}">
      <dsp:nvSpPr>
        <dsp:cNvPr id="0" name=""/>
        <dsp:cNvSpPr/>
      </dsp:nvSpPr>
      <dsp:spPr>
        <a:xfrm>
          <a:off x="0" y="3586261"/>
          <a:ext cx="7003777" cy="514800"/>
        </a:xfrm>
        <a:prstGeom prst="roundRect">
          <a:avLst/>
        </a:prstGeom>
        <a:solidFill>
          <a:schemeClr val="accent5">
            <a:hueOff val="-9638391"/>
            <a:satOff val="1722"/>
            <a:lumOff val="-3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Swagger</a:t>
          </a:r>
        </a:p>
      </dsp:txBody>
      <dsp:txXfrm>
        <a:off x="25130" y="3611391"/>
        <a:ext cx="6953517" cy="464540"/>
      </dsp:txXfrm>
    </dsp:sp>
    <dsp:sp modelId="{CDDCFC8F-B0EC-4A4B-816D-97E929783A0E}">
      <dsp:nvSpPr>
        <dsp:cNvPr id="0" name=""/>
        <dsp:cNvSpPr/>
      </dsp:nvSpPr>
      <dsp:spPr>
        <a:xfrm>
          <a:off x="0" y="4164421"/>
          <a:ext cx="7003777" cy="514800"/>
        </a:xfrm>
        <a:prstGeom prst="roundRect">
          <a:avLst/>
        </a:prstGeom>
        <a:solidFill>
          <a:schemeClr val="accent5">
            <a:hueOff val="-11244789"/>
            <a:satOff val="2009"/>
            <a:lumOff val="-4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Serilog</a:t>
          </a:r>
        </a:p>
      </dsp:txBody>
      <dsp:txXfrm>
        <a:off x="25130" y="4189551"/>
        <a:ext cx="6953517" cy="464540"/>
      </dsp:txXfrm>
    </dsp:sp>
    <dsp:sp modelId="{DA7BF6DA-0D78-45E8-9DBE-699FB73EA5B8}">
      <dsp:nvSpPr>
        <dsp:cNvPr id="0" name=""/>
        <dsp:cNvSpPr/>
      </dsp:nvSpPr>
      <dsp:spPr>
        <a:xfrm>
          <a:off x="0" y="4742581"/>
          <a:ext cx="7003777" cy="514800"/>
        </a:xfrm>
        <a:prstGeom prst="roundRect">
          <a:avLst/>
        </a:prstGeom>
        <a:solidFill>
          <a:schemeClr val="accent5">
            <a:hueOff val="-12851187"/>
            <a:satOff val="2296"/>
            <a:lumOff val="-5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MediatR</a:t>
          </a:r>
        </a:p>
      </dsp:txBody>
      <dsp:txXfrm>
        <a:off x="25130" y="4767711"/>
        <a:ext cx="6953517" cy="464540"/>
      </dsp:txXfrm>
    </dsp:sp>
    <dsp:sp modelId="{F58DD192-940B-4AD9-9FE9-D42EA35FB9C1}">
      <dsp:nvSpPr>
        <dsp:cNvPr id="0" name=""/>
        <dsp:cNvSpPr/>
      </dsp:nvSpPr>
      <dsp:spPr>
        <a:xfrm>
          <a:off x="0" y="5320741"/>
          <a:ext cx="7003777" cy="514800"/>
        </a:xfrm>
        <a:prstGeom prst="roundRect">
          <a:avLst/>
        </a:prstGeom>
        <a:solidFill>
          <a:schemeClr val="accent5">
            <a:hueOff val="-14457585"/>
            <a:satOff val="2583"/>
            <a:lumOff val="-5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Redis</a:t>
          </a:r>
        </a:p>
      </dsp:txBody>
      <dsp:txXfrm>
        <a:off x="25130" y="5345871"/>
        <a:ext cx="6953517" cy="464540"/>
      </dsp:txXfrm>
    </dsp:sp>
    <dsp:sp modelId="{6F2737C6-F18D-4101-8853-EB299264DBC3}">
      <dsp:nvSpPr>
        <dsp:cNvPr id="0" name=""/>
        <dsp:cNvSpPr/>
      </dsp:nvSpPr>
      <dsp:spPr>
        <a:xfrm>
          <a:off x="0" y="5898901"/>
          <a:ext cx="7003777" cy="514800"/>
        </a:xfrm>
        <a:prstGeom prst="roundRect">
          <a:avLst/>
        </a:prstGeom>
        <a:solidFill>
          <a:schemeClr val="accent5">
            <a:hueOff val="-16063984"/>
            <a:satOff val="2870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RabbitMQ</a:t>
          </a:r>
        </a:p>
      </dsp:txBody>
      <dsp:txXfrm>
        <a:off x="25130" y="5924031"/>
        <a:ext cx="6953517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8BB57-31D9-4532-9C80-C6484B046840}">
      <dsp:nvSpPr>
        <dsp:cNvPr id="0" name=""/>
        <dsp:cNvSpPr/>
      </dsp:nvSpPr>
      <dsp:spPr>
        <a:xfrm>
          <a:off x="0" y="870758"/>
          <a:ext cx="7003777" cy="160755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2896F-1E9E-4CF1-B339-CD8932EA44F6}">
      <dsp:nvSpPr>
        <dsp:cNvPr id="0" name=""/>
        <dsp:cNvSpPr/>
      </dsp:nvSpPr>
      <dsp:spPr>
        <a:xfrm>
          <a:off x="486285" y="1232458"/>
          <a:ext cx="884154" cy="884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B83CA-14DC-40DE-BE86-19398C94A188}">
      <dsp:nvSpPr>
        <dsp:cNvPr id="0" name=""/>
        <dsp:cNvSpPr/>
      </dsp:nvSpPr>
      <dsp:spPr>
        <a:xfrm>
          <a:off x="1856725" y="870758"/>
          <a:ext cx="5147051" cy="1607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33" tIns="170133" rIns="170133" bIns="17013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Стратегия тестирования: Подход к тестированию включает юнит-тесты, интеграционные тесты и тесты интерфейса.</a:t>
          </a:r>
          <a:endParaRPr lang="en-US" sz="2100" kern="1200"/>
        </a:p>
      </dsp:txBody>
      <dsp:txXfrm>
        <a:off x="1856725" y="870758"/>
        <a:ext cx="5147051" cy="1607554"/>
      </dsp:txXfrm>
    </dsp:sp>
    <dsp:sp modelId="{28E9D1DD-A29B-4A28-8BBF-B2820643E70A}">
      <dsp:nvSpPr>
        <dsp:cNvPr id="0" name=""/>
        <dsp:cNvSpPr/>
      </dsp:nvSpPr>
      <dsp:spPr>
        <a:xfrm>
          <a:off x="0" y="2862598"/>
          <a:ext cx="7003777" cy="160755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72385-8256-45BB-95AB-3C043FC191AC}">
      <dsp:nvSpPr>
        <dsp:cNvPr id="0" name=""/>
        <dsp:cNvSpPr/>
      </dsp:nvSpPr>
      <dsp:spPr>
        <a:xfrm>
          <a:off x="486285" y="3241900"/>
          <a:ext cx="884154" cy="884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9EED6-58CB-4ECF-B18E-0B42A2987B71}">
      <dsp:nvSpPr>
        <dsp:cNvPr id="0" name=""/>
        <dsp:cNvSpPr/>
      </dsp:nvSpPr>
      <dsp:spPr>
        <a:xfrm>
          <a:off x="1856725" y="2880201"/>
          <a:ext cx="5147051" cy="1607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33" tIns="170133" rIns="170133" bIns="17013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Тест-кейсы: Спецификации для тестирования функциональности регистрации, ставок и управления событиями и др. </a:t>
          </a:r>
          <a:r>
            <a:rPr lang="en-US" sz="2100" kern="1200"/>
            <a:t>userStory</a:t>
          </a:r>
          <a:r>
            <a:rPr lang="ru-RU" sz="2100" kern="1200"/>
            <a:t>.</a:t>
          </a:r>
          <a:endParaRPr lang="en-US" sz="2100" kern="1200"/>
        </a:p>
      </dsp:txBody>
      <dsp:txXfrm>
        <a:off x="1856725" y="2880201"/>
        <a:ext cx="5147051" cy="1607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939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48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14747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026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391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758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61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C4A6868-2568-4CC9-B302-F37117B01A6E}" type="datetime1">
              <a:rPr lang="en-US" smtClean="0"/>
              <a:t>16-Sep-24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1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16-Sep-24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4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1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16-Sep-24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16-Sep-24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7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16-Sep-24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E60B0-63EB-47DA-EA1C-628E5C8C79E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717338" y="63500"/>
            <a:ext cx="4333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ru-RU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270011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B3420-D5FB-0FEB-1A05-04FEE183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054" y="365846"/>
            <a:ext cx="5410200" cy="1997075"/>
          </a:xfrm>
          <a:effectLst>
            <a:outerShdw blurRad="50800" dist="38100" dir="2700000" algn="tl" rotWithShape="0">
              <a:srgbClr val="FFC000">
                <a:alpha val="4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sz="8000" dirty="0" err="1">
                <a:solidFill>
                  <a:schemeClr val="tx2"/>
                </a:solidFill>
              </a:rPr>
              <a:t>CoolBet</a:t>
            </a:r>
            <a:endParaRPr lang="en-US" sz="80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CF82B2-A5DC-22A1-740E-8655D3E96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308" y="4495079"/>
            <a:ext cx="5410200" cy="2235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Команда: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Сергей </a:t>
            </a:r>
            <a:r>
              <a:rPr lang="ru-RU" sz="1800" dirty="0">
                <a:solidFill>
                  <a:schemeClr val="tx2"/>
                </a:solidFill>
                <a:latin typeface="Consolas" panose="020B0609020204030204" pitchFamily="49" charset="0"/>
              </a:rPr>
              <a:t>С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вистунов</a:t>
            </a: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Михаил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Скородумов</a:t>
            </a: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Илья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Зиновкин</a:t>
            </a: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Анастасия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Смолянинова</a:t>
            </a:r>
            <a:endParaRPr lang="ru-RU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Андрей </a:t>
            </a:r>
            <a:r>
              <a:rPr lang="en-US" sz="18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Николаев</a:t>
            </a:r>
            <a:r>
              <a:rPr lang="ru-RU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sym typeface="Wingdings" panose="05000000000000000000" pitchFamily="2" charset="2"/>
              </a:rPr>
              <a:t></a:t>
            </a:r>
            <a:endParaRPr 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Рисунок 75" descr="Изображение выглядит как символ, логотип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BBEEEAE-6A4F-1DC5-A89A-455198784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0259"/>
            <a:ext cx="5364480" cy="5364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1A4C3-DFE4-975D-6CE1-863A281377C8}"/>
              </a:ext>
            </a:extLst>
          </p:cNvPr>
          <p:cNvSpPr txBox="1"/>
          <p:nvPr/>
        </p:nvSpPr>
        <p:spPr>
          <a:xfrm>
            <a:off x="290397" y="4495079"/>
            <a:ext cx="1564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669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C042B-106C-0788-06CA-FBB56A76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1550341"/>
          </a:xfrm>
        </p:spPr>
        <p:txBody>
          <a:bodyPr>
            <a:normAutofit/>
          </a:bodyPr>
          <a:lstStyle/>
          <a:p>
            <a:r>
              <a:rPr lang="ru-RU" dirty="0"/>
              <a:t>Функциональные требования</a:t>
            </a:r>
          </a:p>
        </p:txBody>
      </p:sp>
      <p:sp>
        <p:nvSpPr>
          <p:cNvPr id="82" name="Объект 2">
            <a:extLst>
              <a:ext uri="{FF2B5EF4-FFF2-40B4-BE49-F238E27FC236}">
                <a16:creationId xmlns:a16="http://schemas.microsoft.com/office/drawing/2014/main" id="{9DE9DC6C-7C7C-E371-0A51-2782A07F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110" y="2110154"/>
            <a:ext cx="6722652" cy="45528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Пользователи должны иметь возможность регистрироваться и входить в систему.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Администраторы должны иметь возможность создавать, редактировать и удалять события.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Пользователи должны иметь возможность делать ставки на доступные события.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Пользователи должны иметь доступ к истории своих ставок и результатам.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Внутренняя валюта (УЕ):</a:t>
            </a:r>
          </a:p>
          <a:p>
            <a:pPr lvl="1"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Система должна использовать внутреннюю валюту, условную единицу - "УЕ".</a:t>
            </a:r>
          </a:p>
          <a:p>
            <a:pPr lvl="1"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Должна быть возможность обновлять счета пользователей, когда они приобретают УЕ.</a:t>
            </a:r>
          </a:p>
          <a:p>
            <a:pPr lvl="1"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У пользователей должна быть возможность заказать конвертацию и вывод УЕ во вне.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9673B1-D481-1A6B-4F33-6A72F3CC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3" y="4488872"/>
            <a:ext cx="4713787" cy="22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2FE2C41-4B49-0664-2785-758518B663EE}"/>
              </a:ext>
            </a:extLst>
          </p:cNvPr>
          <p:cNvSpPr txBox="1">
            <a:spLocks/>
          </p:cNvSpPr>
          <p:nvPr/>
        </p:nvSpPr>
        <p:spPr>
          <a:xfrm>
            <a:off x="624519" y="2212445"/>
            <a:ext cx="6722652" cy="4552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По проекту ведётся документация:</a:t>
            </a:r>
            <a:endParaRPr lang="en-US" sz="15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Функциональные требования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Пользовательские истории</a:t>
            </a: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Архитектура системы</a:t>
            </a:r>
            <a:endParaRPr lang="de-DE" sz="15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ru-RU" sz="1500" dirty="0">
                <a:solidFill>
                  <a:schemeClr val="tx2"/>
                </a:solidFill>
                <a:latin typeface="Consolas" panose="020B0609020204030204" pitchFamily="49" charset="0"/>
              </a:rPr>
              <a:t>Спецификация </a:t>
            </a:r>
            <a:r>
              <a:rPr lang="en-US" sz="1500" dirty="0">
                <a:solidFill>
                  <a:schemeClr val="tx2"/>
                </a:solidFill>
                <a:latin typeface="Consolas" panose="020B0609020204030204" pitchFamily="49" charset="0"/>
              </a:rPr>
              <a:t>UI</a:t>
            </a:r>
          </a:p>
          <a:p>
            <a:pPr>
              <a:lnSpc>
                <a:spcPct val="100000"/>
              </a:lnSpc>
            </a:pPr>
            <a:endParaRPr lang="en-US" sz="15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7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1D702-E956-19BF-5F6A-859D5253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ru-RU"/>
              <a:t>Пользовательские истории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7472323-1E40-4655-D0D6-8B14CB83AE68}"/>
              </a:ext>
            </a:extLst>
          </p:cNvPr>
          <p:cNvSpPr>
            <a:spLocks/>
          </p:cNvSpPr>
          <p:nvPr/>
        </p:nvSpPr>
        <p:spPr>
          <a:xfrm>
            <a:off x="251478" y="2514600"/>
            <a:ext cx="3520422" cy="36576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7764" lvl="1" defTabSz="795528">
              <a:spcAft>
                <a:spcPts val="600"/>
              </a:spcAft>
            </a:pPr>
            <a:r>
              <a:rPr lang="ru-RU" sz="121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Регистрация и аутентификация:</a:t>
            </a:r>
          </a:p>
          <a:p>
            <a:pPr defTabSz="795528">
              <a:spcAft>
                <a:spcPts val="600"/>
              </a:spcAft>
            </a:pPr>
            <a:r>
              <a:rPr lang="ru-RU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пользователь, я хочу регистрироваться на сайте, чтобы получить доступ к функционалу ставок.</a:t>
            </a:r>
          </a:p>
          <a:p>
            <a:pPr defTabSz="795528">
              <a:spcAft>
                <a:spcPts val="600"/>
              </a:spcAft>
            </a:pPr>
            <a:r>
              <a:rPr lang="ru-RU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пользователь, я хочу восстанавливать пароль, чтобы получить доступ к моему аккаунту в случае его утери.</a:t>
            </a:r>
          </a:p>
          <a:p>
            <a:pPr defTabSz="795528">
              <a:spcAft>
                <a:spcPts val="600"/>
              </a:spcAft>
            </a:pPr>
            <a:r>
              <a:rPr lang="ru-RU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пользователь, я хочу входить в систему с использованием двухфакторной аутентификации для повышения безопасности моего аккаунта.</a:t>
            </a:r>
            <a:endParaRPr lang="ru-RU" sz="12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F63C082-3809-D525-4A3B-A4E333A267A0}"/>
              </a:ext>
            </a:extLst>
          </p:cNvPr>
          <p:cNvSpPr txBox="1">
            <a:spLocks/>
          </p:cNvSpPr>
          <p:nvPr/>
        </p:nvSpPr>
        <p:spPr>
          <a:xfrm>
            <a:off x="4020710" y="2509776"/>
            <a:ext cx="4052071" cy="2284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7764" lvl="1" indent="0" defTabSz="795528">
              <a:spcBef>
                <a:spcPts val="435"/>
              </a:spcBef>
              <a:buNone/>
            </a:pPr>
            <a:r>
              <a:rPr lang="ru-RU" sz="1218" dirty="0">
                <a:solidFill>
                  <a:schemeClr val="tx1"/>
                </a:solidFill>
              </a:rPr>
              <a:t>События</a:t>
            </a:r>
            <a:r>
              <a:rPr lang="ru-RU" sz="1218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18" dirty="0">
                <a:solidFill>
                  <a:schemeClr val="tx1"/>
                </a:solidFill>
              </a:rPr>
              <a:t>и ставки:</a:t>
            </a:r>
          </a:p>
          <a:p>
            <a:pPr marL="0" indent="0" defTabSz="795528">
              <a:spcBef>
                <a:spcPts val="870"/>
              </a:spcBef>
              <a:buNone/>
            </a:pPr>
            <a:r>
              <a:rPr lang="ru-RU" sz="1044" dirty="0">
                <a:solidFill>
                  <a:schemeClr val="tx1"/>
                </a:solidFill>
              </a:rPr>
              <a:t>Как</a:t>
            </a:r>
            <a:r>
              <a:rPr lang="ru-RU" sz="957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44" dirty="0">
                <a:solidFill>
                  <a:schemeClr val="tx1"/>
                </a:solidFill>
              </a:rPr>
              <a:t>пользователь, я хочу просматривать список доступных событий, чтобы выбирать, на что ставить.</a:t>
            </a:r>
          </a:p>
          <a:p>
            <a:pPr marL="0" indent="0" defTabSz="795528">
              <a:spcBef>
                <a:spcPts val="870"/>
              </a:spcBef>
              <a:buNone/>
            </a:pPr>
            <a:r>
              <a:rPr lang="ru-RU" sz="1044" dirty="0">
                <a:solidFill>
                  <a:schemeClr val="tx1"/>
                </a:solidFill>
              </a:rPr>
              <a:t>Как пользователь, я хочу получать подробную информацию о каждом событии, чтобы делать информированные ставки.</a:t>
            </a:r>
          </a:p>
          <a:p>
            <a:pPr marL="0" indent="0" defTabSz="795528">
              <a:spcBef>
                <a:spcPts val="870"/>
              </a:spcBef>
              <a:buNone/>
            </a:pPr>
            <a:r>
              <a:rPr lang="ru-RU" sz="1044" dirty="0">
                <a:solidFill>
                  <a:schemeClr val="tx1"/>
                </a:solidFill>
              </a:rPr>
              <a:t>Как пользователь, я хочу делать одиночные ставки, чтобы поставить деньги на один из исходов события.</a:t>
            </a:r>
          </a:p>
          <a:p>
            <a:pPr marL="0" indent="0" defTabSz="795528">
              <a:spcBef>
                <a:spcPts val="870"/>
              </a:spcBef>
              <a:buNone/>
            </a:pPr>
            <a:r>
              <a:rPr lang="ru-RU" sz="1044" dirty="0">
                <a:solidFill>
                  <a:schemeClr val="tx1"/>
                </a:solidFill>
              </a:rPr>
              <a:t>Как пользователь, я хочу иметь возможность отменять свою ставку до начала события, если я передумал.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9826375-244A-493F-C45E-D40E44F2B3CD}"/>
              </a:ext>
            </a:extLst>
          </p:cNvPr>
          <p:cNvSpPr txBox="1">
            <a:spLocks/>
          </p:cNvSpPr>
          <p:nvPr/>
        </p:nvSpPr>
        <p:spPr>
          <a:xfrm>
            <a:off x="8321591" y="2509777"/>
            <a:ext cx="3251267" cy="235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218" dirty="0">
                <a:solidFill>
                  <a:schemeClr val="tx1"/>
                </a:solidFill>
              </a:rPr>
              <a:t>Профиль</a:t>
            </a:r>
            <a:r>
              <a:rPr lang="ru-RU" sz="1400" dirty="0"/>
              <a:t> </a:t>
            </a:r>
            <a:r>
              <a:rPr lang="ru-RU" sz="1218" dirty="0">
                <a:solidFill>
                  <a:schemeClr val="tx1"/>
                </a:solidFill>
              </a:rPr>
              <a:t>пользователя</a:t>
            </a:r>
            <a:r>
              <a:rPr lang="ru-RU" sz="1400" dirty="0"/>
              <a:t>:</a:t>
            </a:r>
          </a:p>
          <a:p>
            <a:pPr marL="0" indent="0">
              <a:buNone/>
            </a:pPr>
            <a:r>
              <a:rPr lang="ru-RU" sz="1044" dirty="0">
                <a:solidFill>
                  <a:schemeClr val="tx1"/>
                </a:solidFill>
              </a:rPr>
              <a:t>Как</a:t>
            </a:r>
            <a:r>
              <a:rPr lang="ru-RU" sz="957" dirty="0">
                <a:solidFill>
                  <a:srgbClr val="555555"/>
                </a:solidFill>
              </a:rPr>
              <a:t> </a:t>
            </a:r>
            <a:r>
              <a:rPr lang="ru-RU" sz="1044" dirty="0">
                <a:solidFill>
                  <a:schemeClr val="tx1"/>
                </a:solidFill>
              </a:rPr>
              <a:t>пользователь, я хочу просматривать и редактировать информацию своего профиля, чтобы поддерживать актуальность данных.</a:t>
            </a:r>
          </a:p>
          <a:p>
            <a:pPr marL="0" indent="0">
              <a:buNone/>
            </a:pPr>
            <a:r>
              <a:rPr lang="ru-RU" sz="1044" dirty="0">
                <a:solidFill>
                  <a:schemeClr val="tx1"/>
                </a:solidFill>
              </a:rPr>
              <a:t>Как пользователь, я хочу просматривать историю своих ставок, чтобы анализировать свои прошлые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204345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98AAC-A694-E81F-8B8F-33B29A7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407684" cy="1838089"/>
          </a:xfrm>
        </p:spPr>
        <p:txBody>
          <a:bodyPr>
            <a:normAutofit/>
          </a:bodyPr>
          <a:lstStyle/>
          <a:p>
            <a:r>
              <a:rPr lang="ru-RU" sz="3400" dirty="0"/>
              <a:t>Тестирование</a:t>
            </a: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C5D8DE2E-6495-68B1-5C4B-73F45A3C2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868727"/>
              </p:ext>
            </p:extLst>
          </p:nvPr>
        </p:nvGraphicFramePr>
        <p:xfrm>
          <a:off x="4807223" y="1406771"/>
          <a:ext cx="7003777" cy="535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D9F574D5-7377-DBE2-6E6C-92B1CDA45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91" y="2715394"/>
            <a:ext cx="4289663" cy="27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87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B3420-D5FB-0FEB-1A05-04FEE183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054" y="365846"/>
            <a:ext cx="5410200" cy="1997075"/>
          </a:xfrm>
          <a:effectLst>
            <a:outerShdw blurRad="50800" dist="38100" dir="2700000" algn="tl" rotWithShape="0">
              <a:srgbClr val="FFC000">
                <a:alpha val="4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sz="8000" dirty="0" err="1">
                <a:solidFill>
                  <a:schemeClr val="tx2"/>
                </a:solidFill>
              </a:rPr>
              <a:t>CoolBet</a:t>
            </a:r>
            <a:endParaRPr lang="en-US" sz="8000" dirty="0">
              <a:solidFill>
                <a:schemeClr val="tx2"/>
              </a:solidFill>
            </a:endParaRPr>
          </a:p>
        </p:txBody>
      </p:sp>
      <p:pic>
        <p:nvPicPr>
          <p:cNvPr id="76" name="Рисунок 75" descr="Изображение выглядит как символ, логотип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BBEEEAE-6A4F-1DC5-A89A-455198784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0259"/>
            <a:ext cx="5364480" cy="5364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1A4C3-DFE4-975D-6CE1-863A281377C8}"/>
              </a:ext>
            </a:extLst>
          </p:cNvPr>
          <p:cNvSpPr txBox="1"/>
          <p:nvPr/>
        </p:nvSpPr>
        <p:spPr>
          <a:xfrm>
            <a:off x="290397" y="4495079"/>
            <a:ext cx="1564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11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6E10EC-623A-48C9-9CDC-EDCA2C33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889" y="2870156"/>
            <a:ext cx="4412139" cy="1117687"/>
          </a:xfrm>
        </p:spPr>
        <p:txBody>
          <a:bodyPr/>
          <a:lstStyle/>
          <a:p>
            <a:pPr algn="l"/>
            <a:r>
              <a:rPr lang="ru-RU" sz="3200" dirty="0"/>
              <a:t>СПАСИБО, ДРУЗЬЯ, </a:t>
            </a:r>
            <a:br>
              <a:rPr lang="ru-RU" sz="3200" dirty="0"/>
            </a:br>
            <a:r>
              <a:rPr lang="ru-RU" sz="3200" dirty="0"/>
              <a:t>ЗА ВНИМАНИЕ!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F28F8-9217-5929-4F46-E2D54C22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89"/>
            <a:ext cx="5797883" cy="1564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i="0" dirty="0">
                <a:solidFill>
                  <a:schemeClr val="tx2"/>
                </a:solidFill>
                <a:effectLst/>
              </a:rPr>
              <a:t>Проект </a:t>
            </a:r>
            <a:r>
              <a:rPr lang="en-US" i="0" dirty="0" err="1">
                <a:solidFill>
                  <a:schemeClr val="tx2"/>
                </a:solidFill>
                <a:effectLst/>
              </a:rPr>
              <a:t>CoolBet</a:t>
            </a:r>
            <a:br>
              <a:rPr lang="en-US" i="0" dirty="0">
                <a:solidFill>
                  <a:schemeClr val="tx2"/>
                </a:solidFill>
                <a:effectLst/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C4811-4383-EF63-5DC6-9DC3299A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7626" y="3052988"/>
            <a:ext cx="2798899" cy="2352361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9BBCB15-89EA-E644-D815-3F6F11A74ABB}"/>
              </a:ext>
            </a:extLst>
          </p:cNvPr>
          <p:cNvSpPr txBox="1">
            <a:spLocks/>
          </p:cNvSpPr>
          <p:nvPr/>
        </p:nvSpPr>
        <p:spPr>
          <a:xfrm>
            <a:off x="1925249" y="4609722"/>
            <a:ext cx="8094785" cy="1131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8" indent="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None/>
            </a:pPr>
            <a:r>
              <a:rPr lang="ru-RU" sz="1500" dirty="0">
                <a:solidFill>
                  <a:schemeClr val="tx2"/>
                </a:solidFill>
              </a:rPr>
              <a:t>«</a:t>
            </a:r>
            <a:r>
              <a:rPr lang="en-US" sz="1500" dirty="0">
                <a:solidFill>
                  <a:schemeClr val="tx2"/>
                </a:solidFill>
              </a:rPr>
              <a:t>C</a:t>
            </a:r>
            <a:r>
              <a:rPr lang="ru-RU" sz="1500" dirty="0" err="1">
                <a:solidFill>
                  <a:schemeClr val="tx2"/>
                </a:solidFill>
              </a:rPr>
              <a:t>амая</a:t>
            </a:r>
            <a:r>
              <a:rPr lang="ru-RU" sz="1500" dirty="0">
                <a:solidFill>
                  <a:schemeClr val="tx2"/>
                </a:solidFill>
              </a:rPr>
              <a:t> надежная платформа для ставок на различные события.</a:t>
            </a:r>
            <a:br>
              <a:rPr lang="ru-RU" sz="1500" dirty="0">
                <a:solidFill>
                  <a:schemeClr val="tx2"/>
                </a:solidFill>
              </a:rPr>
            </a:br>
            <a:r>
              <a:rPr lang="ru-RU" sz="1500" dirty="0">
                <a:solidFill>
                  <a:schemeClr val="tx2"/>
                </a:solidFill>
              </a:rPr>
              <a:t>Мы предлагаем пользователям возможность делать ставки на исходы интересных и актуальных событий по всему миру!»</a:t>
            </a:r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B5A09-7587-B657-3B07-1B18E8836415}"/>
              </a:ext>
            </a:extLst>
          </p:cNvPr>
          <p:cNvSpPr>
            <a:spLocks/>
          </p:cNvSpPr>
          <p:nvPr/>
        </p:nvSpPr>
        <p:spPr>
          <a:xfrm>
            <a:off x="6307831" y="2338698"/>
            <a:ext cx="5626542" cy="143721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sz="1400" b="0" dirty="0" err="1">
                <a:effectLst/>
                <a:latin typeface="Consolas" panose="020B0609020204030204" pitchFamily="49" charset="0"/>
              </a:rPr>
              <a:t>CoolBet</a:t>
            </a:r>
            <a:r>
              <a:rPr lang="ru-RU" sz="1400" b="0" dirty="0">
                <a:effectLst/>
                <a:latin typeface="Consolas" panose="020B0609020204030204" pitchFamily="49" charset="0"/>
              </a:rPr>
              <a:t> была основана в 202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4</a:t>
            </a:r>
            <a:r>
              <a:rPr lang="ru-RU" sz="1400" b="0" dirty="0">
                <a:effectLst/>
                <a:latin typeface="Consolas" panose="020B0609020204030204" pitchFamily="49" charset="0"/>
              </a:rPr>
              <a:t> году группой энтузиастов, которые стремились сделать ставки на события простыми и доступными для всех. Наша платформа была создана для того, чтобы каждый пользователь мог с лёгкостью делать ставки на исходы интересующих его событий — от спортивных матчей до политических выборов и экономических прогнозов. </a:t>
            </a:r>
            <a:r>
              <a:rPr lang="ru-RU" sz="1400" b="0" dirty="0" err="1">
                <a:effectLst/>
                <a:latin typeface="Consolas" panose="020B0609020204030204" pitchFamily="49" charset="0"/>
              </a:rPr>
              <a:t>CoolBet</a:t>
            </a:r>
            <a:r>
              <a:rPr lang="ru-RU" sz="1400" b="0" dirty="0">
                <a:effectLst/>
                <a:latin typeface="Consolas" panose="020B0609020204030204" pitchFamily="49" charset="0"/>
              </a:rPr>
              <a:t> выделяется из стада благодаря удобному интерфейсу, прозрачным условиям ставок и честному способу расчёта выигрышей.</a:t>
            </a:r>
          </a:p>
          <a:p>
            <a:br>
              <a:rPr lang="ru-RU" sz="1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</a:br>
            <a:r>
              <a:rPr lang="ru-RU" sz="1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Мы верим, что ставки должны приносить удовольствие, и стараемся сделать их максимально понятными и безопасными для наших пользователей.</a:t>
            </a:r>
          </a:p>
          <a:p>
            <a:pPr defTabSz="48463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954" kern="1200" dirty="0">
              <a:solidFill>
                <a:srgbClr val="00B0F0"/>
              </a:solidFill>
              <a:latin typeface="__fkGroteskNeue_598ab8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79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BC9BDE-C433-0104-7E58-7A452AED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4103" r="6245" b="10441"/>
          <a:stretch/>
        </p:blipFill>
        <p:spPr>
          <a:xfrm>
            <a:off x="262172" y="2002185"/>
            <a:ext cx="6618210" cy="40194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4C2E8-9C5C-76CA-3F6E-4F07AC56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433527"/>
            <a:ext cx="4953000" cy="1664573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chemeClr val="tx2"/>
                </a:solidFill>
                <a:effectLst/>
                <a:latin typeface="var(--font-fk-grotesk)"/>
              </a:rPr>
              <a:t>Цели проекта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C805D6F7-0560-99C7-26E7-7996A10FA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Реализовать и продвинуть систему ставок на события с уникально понятным расчётом ставок</a:t>
            </a:r>
          </a:p>
          <a:p>
            <a:r>
              <a:rPr lang="ru-RU" sz="1800" b="0" i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Использовать передовые технологий для обеспечения превосходного пользовательского опыта</a:t>
            </a:r>
            <a:endParaRPr lang="en-US" sz="1800" b="0" i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b="0" i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Создать решение, обеспечивающее надёжность, масштабируемость и </a:t>
            </a:r>
            <a:r>
              <a:rPr lang="ru-RU" sz="1800" b="0" i="0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поддерживаемость</a:t>
            </a:r>
            <a:endParaRPr lang="ru-RU" sz="1800" b="0" i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chemeClr val="tx2"/>
                </a:solidFill>
                <a:latin typeface="Consolas" panose="020B0609020204030204" pitchFamily="49" charset="0"/>
              </a:rPr>
              <a:t>Обеспечить максимальную доступность системы – ничто не должно мешать пользователям расстаться с деньгами</a:t>
            </a:r>
            <a:endParaRPr lang="en-US" sz="1800" b="0" i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75" descr="Изображение выглядит как символ, логотип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7FF2415-5007-EE8C-D697-CE53B3537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8" t="15015" r="18030" b="16799"/>
          <a:stretch/>
        </p:blipFill>
        <p:spPr>
          <a:xfrm>
            <a:off x="686119" y="3042445"/>
            <a:ext cx="1259379" cy="1364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23E57-6921-DC14-E15A-448EDDBBE0F1}"/>
              </a:ext>
            </a:extLst>
          </p:cNvPr>
          <p:cNvSpPr txBox="1"/>
          <p:nvPr/>
        </p:nvSpPr>
        <p:spPr>
          <a:xfrm>
            <a:off x="3280330" y="5396878"/>
            <a:ext cx="2114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ru-RU" sz="1050" dirty="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да, не сразу всё получается</a:t>
            </a:r>
            <a:endParaRPr lang="en-US" sz="10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C7160-94B4-2E84-F091-6A758A9FAD72}"/>
              </a:ext>
            </a:extLst>
          </p:cNvPr>
          <p:cNvSpPr txBox="1"/>
          <p:nvPr/>
        </p:nvSpPr>
        <p:spPr>
          <a:xfrm rot="2292990">
            <a:off x="4588385" y="3633584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solidFill>
                  <a:srgbClr val="FFFF00"/>
                </a:solidFill>
                <a:sym typeface="Wingdings" panose="05000000000000000000" pitchFamily="2" charset="2"/>
              </a:rPr>
              <a:t>неизбежность успеха </a:t>
            </a:r>
            <a:r>
              <a:rPr lang="en-US" sz="1050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endParaRPr lang="en-US" sz="105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CE7F4-EDE4-AA90-0772-C9CD47C48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636" y="606367"/>
            <a:ext cx="1362009" cy="13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4C2E8-9C5C-76CA-3F6E-4F07AC56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433527"/>
            <a:ext cx="495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  <a:latin typeface="var(--font-fk-grotesk)"/>
              </a:rPr>
              <a:t>Прогресс по проекту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ECC4A-88EB-BEAB-A837-405F7594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4" y="2913804"/>
            <a:ext cx="5058481" cy="3200847"/>
          </a:xfrm>
          <a:prstGeom prst="rect">
            <a:avLst/>
          </a:prstGeom>
          <a:ln w="38100">
            <a:solidFill>
              <a:schemeClr val="accent4">
                <a:shade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1DF3F-010D-149E-FB0B-6914E0EC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32" y="2212464"/>
            <a:ext cx="5044192" cy="4358296"/>
          </a:xfrm>
          <a:prstGeom prst="rect">
            <a:avLst/>
          </a:prstGeom>
          <a:ln w="38100">
            <a:solidFill>
              <a:schemeClr val="accent4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542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738404-BFB6-CC2F-FAB8-548CFCFF4FE9}"/>
              </a:ext>
            </a:extLst>
          </p:cNvPr>
          <p:cNvSpPr/>
          <p:nvPr/>
        </p:nvSpPr>
        <p:spPr>
          <a:xfrm>
            <a:off x="121490" y="3823860"/>
            <a:ext cx="8824279" cy="2027021"/>
          </a:xfrm>
          <a:prstGeom prst="rect">
            <a:avLst/>
          </a:prstGeom>
          <a:gradFill>
            <a:gsLst>
              <a:gs pos="0">
                <a:srgbClr val="5AA6C0"/>
              </a:gs>
              <a:gs pos="89000">
                <a:srgbClr val="9A1804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7DF9D-51CA-2340-F8C8-A984867D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853" y="675675"/>
            <a:ext cx="6493222" cy="12192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var(--font-fk-grotesk)"/>
              </a:rPr>
              <a:t>Архитектура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212A7-6557-EE72-3DEC-3AD88DCD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266" y="2268983"/>
            <a:ext cx="3073045" cy="3302677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Комменты: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Микросервисная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 архитектура</a:t>
            </a:r>
            <a:endParaRPr lang="de-DE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chemeClr val="tx2"/>
                </a:solidFill>
                <a:latin typeface="Consolas" panose="020B0609020204030204" pitchFamily="49" charset="0"/>
              </a:rPr>
              <a:t>Web Client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–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ASP.NET + React</a:t>
            </a: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Engine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движок, использует сервисы и снабжает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UI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Bets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букмекер, управляет событиями, исходами, ставками и клирингом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Wallet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казначей, отвечает за ведение счетов и выплаты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User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вышибала, проверяет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креденшлс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 и ведёт списки клиентов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Notification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почтальон, занят рассылкой писем и прочих сообщений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RabbitMQ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– канал для асинхронного общения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с сервисами</a:t>
            </a:r>
          </a:p>
          <a:p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AFE8B0DA-974C-6894-66AB-02A7AD4F061C}"/>
              </a:ext>
            </a:extLst>
          </p:cNvPr>
          <p:cNvSpPr/>
          <p:nvPr/>
        </p:nvSpPr>
        <p:spPr>
          <a:xfrm>
            <a:off x="121493" y="3421006"/>
            <a:ext cx="8824279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B592E6-C70E-F354-740C-0C690F3676A4}"/>
              </a:ext>
            </a:extLst>
          </p:cNvPr>
          <p:cNvCxnSpPr>
            <a:cxnSpLocks/>
          </p:cNvCxnSpPr>
          <p:nvPr/>
        </p:nvCxnSpPr>
        <p:spPr>
          <a:xfrm>
            <a:off x="3510529" y="2449056"/>
            <a:ext cx="1023103" cy="90590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B79675A7-9C76-FC8C-F4F1-1AEBD90A3FE4}"/>
              </a:ext>
            </a:extLst>
          </p:cNvPr>
          <p:cNvSpPr/>
          <p:nvPr/>
        </p:nvSpPr>
        <p:spPr>
          <a:xfrm>
            <a:off x="204615" y="4382335"/>
            <a:ext cx="1470715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Bets service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DFCD2021-20BD-586B-5A26-B3697D5FF8B1}"/>
              </a:ext>
            </a:extLst>
          </p:cNvPr>
          <p:cNvSpPr/>
          <p:nvPr/>
        </p:nvSpPr>
        <p:spPr>
          <a:xfrm>
            <a:off x="6854803" y="4382335"/>
            <a:ext cx="2014236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Notification service</a:t>
            </a: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8F992445-C37C-1033-269F-8AB0581FF567}"/>
              </a:ext>
            </a:extLst>
          </p:cNvPr>
          <p:cNvSpPr/>
          <p:nvPr/>
        </p:nvSpPr>
        <p:spPr>
          <a:xfrm>
            <a:off x="5229021" y="4384500"/>
            <a:ext cx="1528268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service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A5642E86-3AFF-E2A1-195B-1570CCD2843E}"/>
              </a:ext>
            </a:extLst>
          </p:cNvPr>
          <p:cNvSpPr/>
          <p:nvPr/>
        </p:nvSpPr>
        <p:spPr>
          <a:xfrm>
            <a:off x="3500933" y="4382333"/>
            <a:ext cx="1630573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service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74FEDFC7-AA3B-65FD-E0CE-E881B3D4CF4D}"/>
              </a:ext>
            </a:extLst>
          </p:cNvPr>
          <p:cNvSpPr/>
          <p:nvPr/>
        </p:nvSpPr>
        <p:spPr>
          <a:xfrm>
            <a:off x="1772845" y="4382334"/>
            <a:ext cx="1630573" cy="460397"/>
          </a:xfrm>
          <a:prstGeom prst="round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Wallet service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D8D9D5-DA26-37F8-B257-0840264E7C03}"/>
              </a:ext>
            </a:extLst>
          </p:cNvPr>
          <p:cNvGrpSpPr/>
          <p:nvPr/>
        </p:nvGrpSpPr>
        <p:grpSpPr>
          <a:xfrm>
            <a:off x="121491" y="5182125"/>
            <a:ext cx="8824279" cy="282436"/>
            <a:chOff x="121491" y="4280515"/>
            <a:chExt cx="8824279" cy="282436"/>
          </a:xfrm>
        </p:grpSpPr>
        <p:sp>
          <p:nvSpPr>
            <p:cNvPr id="23" name="Rectangle: Diagonal Corners Rounded 22">
              <a:extLst>
                <a:ext uri="{FF2B5EF4-FFF2-40B4-BE49-F238E27FC236}">
                  <a16:creationId xmlns:a16="http://schemas.microsoft.com/office/drawing/2014/main" id="{0419C096-0610-4A16-E5ED-C0B8E1CBBC9A}"/>
                </a:ext>
              </a:extLst>
            </p:cNvPr>
            <p:cNvSpPr/>
            <p:nvPr/>
          </p:nvSpPr>
          <p:spPr>
            <a:xfrm>
              <a:off x="121491" y="4303437"/>
              <a:ext cx="8824279" cy="236592"/>
            </a:xfrm>
            <a:prstGeom prst="round2Diag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27E563-B85A-FDFB-044B-A181F3FE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82" b="89837" l="1306" r="97443">
                          <a14:foregroundMark x1="6366" y1="63339" x2="6366" y2="63339"/>
                          <a14:foregroundMark x1="1306" y1="51361" x2="1306" y2="51361"/>
                          <a14:foregroundMark x1="21110" y1="50091" x2="21110" y2="50091"/>
                          <a14:foregroundMark x1="30903" y1="43013" x2="30903" y2="43013"/>
                          <a14:foregroundMark x1="40044" y1="35027" x2="40044" y2="35027"/>
                          <a14:foregroundMark x1="49946" y1="37205" x2="49946" y2="37205"/>
                          <a14:foregroundMark x1="60174" y1="46461" x2="60174" y2="46461"/>
                          <a14:foregroundMark x1="60283" y1="24682" x2="60283" y2="24682"/>
                          <a14:foregroundMark x1="65560" y1="36661" x2="65560" y2="36661"/>
                          <a14:foregroundMark x1="72089" y1="36479" x2="72089" y2="36479"/>
                          <a14:foregroundMark x1="72089" y1="50817" x2="72089" y2="50817"/>
                          <a14:foregroundMark x1="76659" y1="54991" x2="76659" y2="54991"/>
                          <a14:foregroundMark x1="75734" y1="46824" x2="75734" y2="46824"/>
                          <a14:foregroundMark x1="73721" y1="30490" x2="73721" y2="30490"/>
                          <a14:foregroundMark x1="72252" y1="25590" x2="72252" y2="25590"/>
                          <a14:foregroundMark x1="77965" y1="68966" x2="77965" y2="68966"/>
                          <a14:foregroundMark x1="79325" y1="67332" x2="79325" y2="67332"/>
                          <a14:foregroundMark x1="80740" y1="49728" x2="80740" y2="49728"/>
                          <a14:foregroundMark x1="82209" y1="42105" x2="82209" y2="42105"/>
                          <a14:foregroundMark x1="82807" y1="30853" x2="82807" y2="30853"/>
                          <a14:foregroundMark x1="83678" y1="25227" x2="83678" y2="25227"/>
                          <a14:foregroundMark x1="84222" y1="38838" x2="84222" y2="38838"/>
                          <a14:foregroundMark x1="84385" y1="53539" x2="84385" y2="53539"/>
                          <a14:foregroundMark x1="84712" y1="67514" x2="84712" y2="67514"/>
                          <a14:foregroundMark x1="78128" y1="74592" x2="78128" y2="74592"/>
                          <a14:foregroundMark x1="72089" y1="76044" x2="72089" y2="76044"/>
                          <a14:foregroundMark x1="97443" y1="76588" x2="97443" y2="76588"/>
                          <a14:foregroundMark x1="95375" y1="75499" x2="95375" y2="75499"/>
                          <a14:foregroundMark x1="90207" y1="72595" x2="90207" y2="72595"/>
                          <a14:foregroundMark x1="87704" y1="46824" x2="87704" y2="46824"/>
                          <a14:foregroundMark x1="88955" y1="32486" x2="88955" y2="32486"/>
                          <a14:foregroundMark x1="92764" y1="22868" x2="92764" y2="22868"/>
                          <a14:foregroundMark x1="95430" y1="25590" x2="95430" y2="25590"/>
                          <a14:foregroundMark x1="97116" y1="40835" x2="97116" y2="40835"/>
                          <a14:foregroundMark x1="96844" y1="59710" x2="96844" y2="59710"/>
                          <a14:foregroundMark x1="89173" y1="66788" x2="89173" y2="66788"/>
                          <a14:foregroundMark x1="84222" y1="60980" x2="84222" y2="60980"/>
                          <a14:foregroundMark x1="84820" y1="74410" x2="84820" y2="74410"/>
                          <a14:backgroundMark x1="5114" y1="58439" x2="5114" y2="58439"/>
                          <a14:backgroundMark x1="6529" y1="54446" x2="6529" y2="54446"/>
                          <a14:backgroundMark x1="20511" y1="48094" x2="20511" y2="48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175" y="4280515"/>
              <a:ext cx="1355614" cy="2824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282525-65DE-58A7-F4A5-25872FC5CD2C}"/>
              </a:ext>
            </a:extLst>
          </p:cNvPr>
          <p:cNvGrpSpPr/>
          <p:nvPr/>
        </p:nvGrpSpPr>
        <p:grpSpPr>
          <a:xfrm>
            <a:off x="728962" y="1204278"/>
            <a:ext cx="5716599" cy="1592207"/>
            <a:chOff x="728962" y="1204278"/>
            <a:chExt cx="5716599" cy="1592207"/>
          </a:xfrm>
        </p:grpSpPr>
        <p:sp>
          <p:nvSpPr>
            <p:cNvPr id="11" name="Explosion: 8 Points 10">
              <a:extLst>
                <a:ext uri="{FF2B5EF4-FFF2-40B4-BE49-F238E27FC236}">
                  <a16:creationId xmlns:a16="http://schemas.microsoft.com/office/drawing/2014/main" id="{331A7299-789D-906D-4ACC-F00F6CBD13F9}"/>
                </a:ext>
              </a:extLst>
            </p:cNvPr>
            <p:cNvSpPr/>
            <p:nvPr/>
          </p:nvSpPr>
          <p:spPr>
            <a:xfrm>
              <a:off x="728962" y="1204278"/>
              <a:ext cx="5716599" cy="1592207"/>
            </a:xfrm>
            <a:prstGeom prst="irregularSeal1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     Web Client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6EF267-1D3B-2370-28FB-A60EAAD78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293" y="1704628"/>
              <a:ext cx="509436" cy="509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3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CBECA-E02D-4933-8D71-F59D81E5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Схема взаимодействия </a:t>
            </a:r>
            <a:br>
              <a:rPr lang="ru-RU" dirty="0"/>
            </a:br>
            <a:r>
              <a:rPr lang="ru-RU" dirty="0" err="1"/>
              <a:t>микросервисов</a:t>
            </a:r>
            <a:r>
              <a:rPr lang="ru-RU" dirty="0"/>
              <a:t> (дополняется)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C2B8A-3287-6C99-D687-9BFF20A42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472"/>
            <a:ext cx="8523743" cy="4887528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6C7E8D0-D67D-D30C-5A98-2EE87B8A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629" y="2077151"/>
            <a:ext cx="3073045" cy="330267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Комменты: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Микросервисная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 архитектура</a:t>
            </a:r>
            <a:endParaRPr lang="de-DE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de-DE" sz="1200" dirty="0">
                <a:solidFill>
                  <a:schemeClr val="tx2"/>
                </a:solidFill>
                <a:latin typeface="Consolas" panose="020B0609020204030204" pitchFamily="49" charset="0"/>
              </a:rPr>
              <a:t>Web Client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–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ASP.NET + React</a:t>
            </a: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Engine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движок, использует сервисы и снабжает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UI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Bets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букмекер, управляет событиями, исходами, ставками и клирингом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Wallet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казначей, отвечает за ведение счетов и выплаты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User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вышибала, проверяет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креденшлс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 и ведёт списки клиентов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Notification service –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почтальон, занят рассылкой писем и прочих сообщений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RabbitMQ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– канал для асинхронного общения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с сервисами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5046E39-F405-A633-7BFB-F9A353B83607}"/>
              </a:ext>
            </a:extLst>
          </p:cNvPr>
          <p:cNvSpPr txBox="1">
            <a:spLocks/>
          </p:cNvSpPr>
          <p:nvPr/>
        </p:nvSpPr>
        <p:spPr>
          <a:xfrm>
            <a:off x="8730581" y="5558876"/>
            <a:ext cx="3073045" cy="1155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Ответственные: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UI</a:t>
            </a:r>
            <a:r>
              <a:rPr lang="de-DE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– Сергей Свистунов</a:t>
            </a:r>
          </a:p>
          <a:p>
            <a:pPr>
              <a:spcBef>
                <a:spcPts val="0"/>
              </a:spcBef>
            </a:pP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Engine – </a:t>
            </a: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Сергей Свистунов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Bets service – </a:t>
            </a: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Анастасия Смолянинова</a:t>
            </a:r>
          </a:p>
          <a:p>
            <a:pPr>
              <a:spcBef>
                <a:spcPts val="0"/>
              </a:spcBef>
            </a:pP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Wallet service – </a:t>
            </a: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Сергей Свистунов</a:t>
            </a:r>
            <a:endParaRPr lang="en-US" sz="105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User service – </a:t>
            </a:r>
            <a:r>
              <a:rPr lang="ru-RU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Илья </a:t>
            </a:r>
            <a:r>
              <a:rPr lang="ru-RU" sz="105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Зиновкин</a:t>
            </a:r>
            <a:endParaRPr lang="ru-RU" sz="105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5FFE9-25FF-4DDE-9B35-8FE390D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Концепция коннекторов в </a:t>
            </a:r>
            <a:r>
              <a:rPr lang="en-US" dirty="0"/>
              <a:t>Engine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63D4FC-DABF-B1B2-37FC-F3B9307A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7" y="2159310"/>
            <a:ext cx="48863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9080F-9911-9722-FD70-1A0924D80C0B}"/>
              </a:ext>
            </a:extLst>
          </p:cNvPr>
          <p:cNvSpPr/>
          <p:nvPr/>
        </p:nvSpPr>
        <p:spPr>
          <a:xfrm>
            <a:off x="3344274" y="5786936"/>
            <a:ext cx="1119021" cy="2621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25244-C372-E476-D089-78B11260A688}"/>
              </a:ext>
            </a:extLst>
          </p:cNvPr>
          <p:cNvSpPr txBox="1"/>
          <p:nvPr/>
        </p:nvSpPr>
        <p:spPr>
          <a:xfrm>
            <a:off x="2481029" y="5092075"/>
            <a:ext cx="16161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ru-RU" sz="1050" dirty="0">
                <a:solidFill>
                  <a:schemeClr val="bg1"/>
                </a:solidFill>
                <a:sym typeface="Wingdings" panose="05000000000000000000" pitchFamily="2" charset="2"/>
              </a:rPr>
              <a:t>такое мы не делаем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A1EE6-2D7F-73C9-A4D8-2DE6AFE2B294}"/>
              </a:ext>
            </a:extLst>
          </p:cNvPr>
          <p:cNvSpPr txBox="1"/>
          <p:nvPr/>
        </p:nvSpPr>
        <p:spPr>
          <a:xfrm rot="1878573">
            <a:off x="2246760" y="4161017"/>
            <a:ext cx="1697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ru-RU" sz="1050" dirty="0">
                <a:solidFill>
                  <a:schemeClr val="bg1"/>
                </a:solidFill>
                <a:sym typeface="Wingdings" panose="05000000000000000000" pitchFamily="2" charset="2"/>
              </a:rPr>
              <a:t>можно начать с этого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A0D8A-866C-CDD3-742F-7B090C89ACB7}"/>
              </a:ext>
            </a:extLst>
          </p:cNvPr>
          <p:cNvSpPr txBox="1"/>
          <p:nvPr/>
        </p:nvSpPr>
        <p:spPr>
          <a:xfrm rot="3560782">
            <a:off x="3688931" y="4295091"/>
            <a:ext cx="12538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ru-RU" sz="1050" dirty="0">
                <a:solidFill>
                  <a:schemeClr val="bg1"/>
                </a:solidFill>
                <a:sym typeface="Wingdings" panose="05000000000000000000" pitchFamily="2" charset="2"/>
              </a:rPr>
              <a:t>точка прихода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304C79E-C180-5CF0-5D5D-BDFF098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66" y="2166650"/>
            <a:ext cx="3073045" cy="3302677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Процесс создания решения: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Выделяются сервисы, которые отвечают за свою изолированную бизнес-область</a:t>
            </a: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Для каждого сервиса разрабатывается контракт с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ДТОшками</a:t>
            </a: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В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Engine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по этим контрактам сервисы по 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DI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используются в работе,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</a:rPr>
              <a:t>инжектятся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 в контроллеры и т.д.</a:t>
            </a: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На первом этапе имплементация этих контрактов делается в виде фейков</a:t>
            </a: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Дальше, фейки заменяются на коннекторы, которые общаются с внешними сервисами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E0A5CF4-F6E4-8079-FC31-0D4ED6B8E1B1}"/>
              </a:ext>
            </a:extLst>
          </p:cNvPr>
          <p:cNvSpPr txBox="1">
            <a:spLocks/>
          </p:cNvSpPr>
          <p:nvPr/>
        </p:nvSpPr>
        <p:spPr>
          <a:xfrm>
            <a:off x="8658024" y="2159310"/>
            <a:ext cx="3073045" cy="3302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Преимущества такого подхода:</a:t>
            </a:r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Возможность реализации движка и пользовательского интерфейса с первого дня</a:t>
            </a: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Пользователи сервисов ничего не знают о их имплементации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b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</a:rPr>
              <a:t>фейк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модульный монолит 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микросервисы</a:t>
            </a:r>
            <a:endParaRPr lang="ru-RU" sz="1200" dirty="0">
              <a:solidFill>
                <a:schemeClr val="tx2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Взаимодействие с внешними </a:t>
            </a:r>
            <a:r>
              <a:rPr lang="ru-RU" sz="1200" dirty="0" err="1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микросервисами</a:t>
            </a: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осуществляется через коннектор, поэтому появляется возможность менять способ взаимодействия с ними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2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ru-RU" sz="1200" dirty="0">
                <a:solidFill>
                  <a:schemeClr val="tx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Недостатки: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TBD</a:t>
            </a: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4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FACF2-AB4A-5228-B5EB-4A2929843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3" y="662123"/>
            <a:ext cx="2819399" cy="1115521"/>
          </a:xfrm>
        </p:spPr>
        <p:txBody>
          <a:bodyPr>
            <a:normAutofit/>
          </a:bodyPr>
          <a:lstStyle/>
          <a:p>
            <a:r>
              <a:rPr lang="ru-RU" sz="4100" b="0" i="0" dirty="0">
                <a:effectLst/>
                <a:latin typeface="__fkGroteskNeue_598ab8"/>
              </a:rPr>
              <a:t>Технологии</a:t>
            </a:r>
            <a:endParaRPr lang="ru-RU" sz="4100" dirty="0"/>
          </a:p>
        </p:txBody>
      </p:sp>
      <p:graphicFrame>
        <p:nvGraphicFramePr>
          <p:cNvPr id="21" name="Объект 2">
            <a:extLst>
              <a:ext uri="{FF2B5EF4-FFF2-40B4-BE49-F238E27FC236}">
                <a16:creationId xmlns:a16="http://schemas.microsoft.com/office/drawing/2014/main" id="{74730205-54C7-D0D6-D21E-B86D512FB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213150"/>
              </p:ext>
            </p:extLst>
          </p:nvPr>
        </p:nvGraphicFramePr>
        <p:xfrm>
          <a:off x="3432427" y="185439"/>
          <a:ext cx="7003777" cy="6531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46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E1D1B0-751A-5E1D-E528-B117456D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63" y="3355255"/>
            <a:ext cx="5179237" cy="2719099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E245AC-F2C0-77C1-BB86-A5A44F7C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91" y="559813"/>
            <a:ext cx="5179237" cy="146721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Пользовательский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348D7-B249-14C7-2596-F3B841B4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015" y="607470"/>
            <a:ext cx="5146083" cy="1368401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  <a:t>Пользовательский интерфейс </a:t>
            </a:r>
            <a:b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  <a:t>реализуется в два этапа:</a:t>
            </a:r>
            <a:b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1. ASP.NET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MVC</a:t>
            </a:r>
            <a:b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2. </a:t>
            </a:r>
            <a: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  <a:t>Добавление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React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  <a:t>компонентов</a:t>
            </a:r>
            <a:b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1800" dirty="0">
                <a:solidFill>
                  <a:schemeClr val="bg1"/>
                </a:solidFill>
                <a:latin typeface="Consolas" panose="020B0609020204030204" pitchFamily="49" charset="0"/>
              </a:rPr>
              <a:t>… 3. 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SPA</a:t>
            </a:r>
            <a:endParaRPr lang="ru-RU" sz="1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39C151-8FD0-2719-C372-59D980EE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97" y="2888464"/>
            <a:ext cx="5179237" cy="2719099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D5D53E-3BB6-E987-674E-6B4D747E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3" y="4198212"/>
            <a:ext cx="2921125" cy="2407494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BDFC7-12FD-9589-051A-640F07A1D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87" y="3928145"/>
            <a:ext cx="3065074" cy="154904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7EFF3-8409-1329-C349-0E31A19F2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193" y="2948071"/>
            <a:ext cx="3977390" cy="173145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A4B7CB-5FF3-0057-397D-EC86AE5DCC8A}"/>
              </a:ext>
            </a:extLst>
          </p:cNvPr>
          <p:cNvSpPr/>
          <p:nvPr/>
        </p:nvSpPr>
        <p:spPr>
          <a:xfrm>
            <a:off x="4365549" y="4955333"/>
            <a:ext cx="1651888" cy="111902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827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Override1.xml><?xml version="1.0" encoding="utf-8"?>
<a:themeOverride xmlns:a="http://schemas.openxmlformats.org/drawingml/2006/main">
  <a:clrScheme name="Berlin">
    <a:dk1>
      <a:sysClr val="windowText" lastClr="000000"/>
    </a:dk1>
    <a:lt1>
      <a:sysClr val="window" lastClr="FFFFFF"/>
    </a:lt1>
    <a:dk2>
      <a:srgbClr val="9D360E"/>
    </a:dk2>
    <a:lt2>
      <a:srgbClr val="E7E6E6"/>
    </a:lt2>
    <a:accent1>
      <a:srgbClr val="F09415"/>
    </a:accent1>
    <a:accent2>
      <a:srgbClr val="C1B56B"/>
    </a:accent2>
    <a:accent3>
      <a:srgbClr val="4BAF73"/>
    </a:accent3>
    <a:accent4>
      <a:srgbClr val="5AA6C0"/>
    </a:accent4>
    <a:accent5>
      <a:srgbClr val="D17DF9"/>
    </a:accent5>
    <a:accent6>
      <a:srgbClr val="FA7E5C"/>
    </a:accent6>
    <a:hlink>
      <a:srgbClr val="FFAE3E"/>
    </a:hlink>
    <a:folHlink>
      <a:srgbClr val="FCC77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5123</TotalTime>
  <Words>882</Words>
  <Application>Microsoft Office PowerPoint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__fkGroteskNeue_598ab8</vt:lpstr>
      <vt:lpstr>Arial</vt:lpstr>
      <vt:lpstr>Calibri</vt:lpstr>
      <vt:lpstr>Consolas</vt:lpstr>
      <vt:lpstr>Trebuchet MS</vt:lpstr>
      <vt:lpstr>var(--font-fk-grotesk)</vt:lpstr>
      <vt:lpstr>Wingdings</vt:lpstr>
      <vt:lpstr>Berlin</vt:lpstr>
      <vt:lpstr>CoolBet</vt:lpstr>
      <vt:lpstr>Проект CoolBet </vt:lpstr>
      <vt:lpstr>Цели проекта</vt:lpstr>
      <vt:lpstr>Прогресс по проекту</vt:lpstr>
      <vt:lpstr>Архитектура системы</vt:lpstr>
      <vt:lpstr>Схема взаимодействия  микросервисов (дополняется)</vt:lpstr>
      <vt:lpstr>Концепция коннекторов в Engine</vt:lpstr>
      <vt:lpstr>Технологии</vt:lpstr>
      <vt:lpstr>Пользовательский интерфейс</vt:lpstr>
      <vt:lpstr>Функциональные требования</vt:lpstr>
      <vt:lpstr>Пользовательские истории</vt:lpstr>
      <vt:lpstr>Тестирование</vt:lpstr>
      <vt:lpstr>CoolBet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CoolBet</dc:title>
  <dc:creator>Илья Зиновкин</dc:creator>
  <cp:lastModifiedBy>Sergey Svistunov</cp:lastModifiedBy>
  <cp:revision>22</cp:revision>
  <dcterms:created xsi:type="dcterms:W3CDTF">2024-08-04T08:51:12Z</dcterms:created>
  <dcterms:modified xsi:type="dcterms:W3CDTF">2024-09-16T16:20:27Z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253c176-a2f2-4be2-8179-4aaddf5854c7_Enabled">
    <vt:lpwstr>true</vt:lpwstr>
  </property>
  <property fmtid="{D5CDD505-2E9C-101B-9397-08002B2CF9AE}" pid="3" name="MSIP_Label_6253c176-a2f2-4be2-8179-4aaddf5854c7_SetDate">
    <vt:lpwstr>2024-08-08T17:58:44Z</vt:lpwstr>
  </property>
  <property fmtid="{D5CDD505-2E9C-101B-9397-08002B2CF9AE}" pid="4" name="MSIP_Label_6253c176-a2f2-4be2-8179-4aaddf5854c7_Method">
    <vt:lpwstr>Standard</vt:lpwstr>
  </property>
  <property fmtid="{D5CDD505-2E9C-101B-9397-08002B2CF9AE}" pid="5" name="MSIP_Label_6253c176-a2f2-4be2-8179-4aaddf5854c7_Name">
    <vt:lpwstr>Internal</vt:lpwstr>
  </property>
  <property fmtid="{D5CDD505-2E9C-101B-9397-08002B2CF9AE}" pid="6" name="MSIP_Label_6253c176-a2f2-4be2-8179-4aaddf5854c7_SiteId">
    <vt:lpwstr>bead5117-9c3e-4ba4-8c6a-360637fe4689</vt:lpwstr>
  </property>
  <property fmtid="{D5CDD505-2E9C-101B-9397-08002B2CF9AE}" pid="7" name="MSIP_Label_6253c176-a2f2-4be2-8179-4aaddf5854c7_ActionId">
    <vt:lpwstr>bccce60c-c53d-445b-a720-b8318e1d4555</vt:lpwstr>
  </property>
  <property fmtid="{D5CDD505-2E9C-101B-9397-08002B2CF9AE}" pid="8" name="MSIP_Label_6253c176-a2f2-4be2-8179-4aaddf5854c7_ContentBits">
    <vt:lpwstr>1</vt:lpwstr>
  </property>
  <property fmtid="{D5CDD505-2E9C-101B-9397-08002B2CF9AE}" pid="9" name="ClassificationContentMarkingHeaderLocations">
    <vt:lpwstr>BlockprintVTI:8</vt:lpwstr>
  </property>
  <property fmtid="{D5CDD505-2E9C-101B-9397-08002B2CF9AE}" pid="10" name="ClassificationContentMarkingHeaderText">
    <vt:lpwstr>INTERNAL</vt:lpwstr>
  </property>
</Properties>
</file>